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3" r:id="rId6"/>
    <p:sldId id="267" r:id="rId7"/>
    <p:sldId id="269" r:id="rId8"/>
    <p:sldId id="270" r:id="rId9"/>
    <p:sldId id="27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2984-C3ED-4AB1-8AEC-4F559B5BCDE6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8C98-E954-4ECC-A09F-4A1CB6E07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8AA37-46A7-4D42-B8B1-BCEC8B60CEE4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7092A-0A1B-4575-A028-FD762CD55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4E7B5-382A-4D38-958A-49EC19853DA9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A88D6-B10B-4224-914F-084ED7280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C8B39-191A-4C6D-9631-E532E9DFF591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F0AEB-3286-4301-8E54-4D6F2ACA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0757-6498-43AF-8CDF-C2C5267011AD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3078-D607-4BDA-9D55-4B54D9EC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E0E4D-4CE0-49D6-81A4-9512C2A91ABD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D3E0E-5075-4F69-A4DE-BAE412ED9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FF317-9592-4984-9CB4-CC3D311BFB22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57542-65E3-4E43-8C95-9412DF23E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8A850-4E44-462F-B5DF-644FC0EDB24F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4EF9-9329-4292-8D58-FBDA4CB77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B7E52-4E29-4F01-8166-7D0FEB3E756C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52065-7D0C-4D8A-8D94-8EFF7D0B9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FA5E-4682-481C-ADBA-5ED0A7C103D2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67A1A-45AA-48FB-9ADE-428AB086E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73C6C-C696-4C33-95F6-3248D31A604B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2CF7-0363-48DF-BEAE-26712EFFC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1160EE-E17D-40DC-B1A7-9DEDEE94FB82}" type="datetimeFigureOut">
              <a:rPr lang="en-US"/>
              <a:pPr>
                <a:defRPr/>
              </a:pPr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2DB696-B109-43D7-AE78-7A3F5EFC1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85800" y="533400"/>
            <a:ext cx="8059738" cy="3970338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381000"/>
            <a:ext cx="8229600" cy="57451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3200" b="1" kern="0" noProof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Base class:   Student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400" kern="0" noProof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members:  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 First name  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 Second name   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 Student ID 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 Category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Function members:  </a:t>
            </a:r>
            <a:endParaRPr lang="en-AU" sz="2400" b="1" kern="0" dirty="0">
              <a:latin typeface="Times New Roman" pitchFamily="18" charset="0"/>
              <a:cs typeface="Times New Roman" pitchFamily="18" charset="0"/>
            </a:endParaRPr>
          </a:p>
          <a:p>
            <a:pPr lvl="6">
              <a:defRPr/>
            </a:pPr>
            <a:r>
              <a:rPr lang="en-AU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Constructors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defRPr/>
            </a:pP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Accessors</a:t>
            </a: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defRPr/>
            </a:pP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Mutators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Display the student information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charset="0"/>
              <a:buNone/>
              <a:defRPr/>
            </a:pPr>
            <a:r>
              <a:rPr lang="en-US" sz="28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Base class:   Student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members:  (private or protected)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First name,  Second name,   Student ID,  Category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Function members: (public)    </a:t>
            </a:r>
            <a:endParaRPr lang="en-AU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2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		    at least one constructor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2600" dirty="0" err="1" smtClean="0">
                <a:latin typeface="Times New Roman" pitchFamily="18" charset="0"/>
                <a:cs typeface="Times New Roman" pitchFamily="18" charset="0"/>
              </a:rPr>
              <a:t>Mutators</a:t>
            </a:r>
            <a:endParaRPr lang="en-AU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Assign value to data members 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Need a set function for each of the data members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2600" dirty="0" err="1" smtClean="0">
                <a:latin typeface="Times New Roman" pitchFamily="18" charset="0"/>
                <a:cs typeface="Times New Roman" pitchFamily="18" charset="0"/>
              </a:rPr>
              <a:t>Accessors</a:t>
            </a:r>
            <a:endParaRPr lang="en-AU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Return the value of data members 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Need a get function for each of the data members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Display the student information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will be reused in derived classes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should be virtual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Derived class:   Course work student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members: (private or protected)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         number of units,  grade for each unit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e.g.    3               ITB111  5,  ITB222 4,  ITB333 6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Function members: (public)    </a:t>
            </a:r>
            <a:endParaRPr lang="en-AU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		at least one constructor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Accessors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get function for each data member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Mutators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set function for each data member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e.g.  set a grade to a unit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void setGrade(int index, int newGrade);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 sz="1800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sz="1800" dirty="0" smtClean="0"/>
              <a:t>                assign a grade to the index-th unit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800" dirty="0" smtClean="0"/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Derived class:   Course work student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members: (private or protected)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charset="0"/>
              <a:buNone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Function members: (public)    </a:t>
            </a:r>
            <a:endParaRPr lang="en-AU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Display student information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Reuse base class display function to display base class variables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(Have the same name, same parameter, same return type as the base class display function)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Display the variables of this class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Derived class:   Research student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members: (private or protected)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              degree, status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Function members: (public)    </a:t>
            </a:r>
            <a:endParaRPr lang="en-AU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		at least one constructor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		at least one constructor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Accessors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get function for each data member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Derived class:   Research student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members: (private or protected)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              degree, status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Function members: (public)    </a:t>
            </a:r>
            <a:endParaRPr lang="en-AU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Display student information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Reuse base class display function to display base class variables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(Have the same name, same parameter, same return type as the base class display function)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Display the variables of this class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Client program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Input/output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You can read student information from keyboard or from an input file (optional)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You should display the report onto the screen  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The required information should be displayed 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You can assume that the input is correct. You don’t have to check the validity of input data.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 Student list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Use a static array to store all student objects including course work students and research students.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Only one array for storing all students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You can use a dynamic array if you wish, but not required by this assignment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b="1" kern="0" noProof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General requirements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sz="2600" kern="0" noProof="1" smtClean="0">
                <a:latin typeface="Times New Roman" pitchFamily="18" charset="0"/>
                <a:cs typeface="Times New Roman" pitchFamily="18" charset="0"/>
              </a:rPr>
              <a:t>  C++ program, works in Microsoft Visual Studio (2005 or 2008)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sz="2600" dirty="0" smtClean="0">
                <a:latin typeface="Times New Roman" pitchFamily="18" charset="0"/>
                <a:cs typeface="Times New Roman" pitchFamily="18" charset="0"/>
              </a:rPr>
              <a:t>Must be console application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Dynamic allocated memory should be cleaned up using </a:t>
            </a:r>
            <a:r>
              <a:rPr lang="en-AU" sz="2200" b="1" dirty="0" smtClean="0">
                <a:latin typeface="Times New Roman" pitchFamily="18" charset="0"/>
                <a:cs typeface="Times New Roman" pitchFamily="18" charset="0"/>
              </a:rPr>
              <a:t>delete 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Submission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single zip file, report.zip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US" dirty="0" smtClean="0"/>
              <a:t>Microsoft Visual Studio console application project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Statement of completeness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Test plan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kern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5384800"/>
            <a:ext cx="1905000" cy="457200"/>
          </a:xfrm>
        </p:spPr>
        <p:txBody>
          <a:bodyPr/>
          <a:lstStyle/>
          <a:p>
            <a:pPr algn="ctr">
              <a:defRPr/>
            </a:pPr>
            <a:fld id="{7AAB3B23-362D-4189-AB5C-B898190D6FDA}" type="slidenum">
              <a:rPr lang="en-AU"/>
              <a:pPr algn="ctr">
                <a:defRPr/>
              </a:pPr>
              <a:t>9</a:t>
            </a:fld>
            <a:endParaRPr lang="en-AU"/>
          </a:p>
        </p:txBody>
      </p:sp>
      <p:graphicFrame>
        <p:nvGraphicFramePr>
          <p:cNvPr id="3" name="Group 3"/>
          <p:cNvGraphicFramePr>
            <a:graphicFrameLocks/>
          </p:cNvGraphicFramePr>
          <p:nvPr/>
        </p:nvGraphicFramePr>
        <p:xfrm>
          <a:off x="501650" y="2722563"/>
          <a:ext cx="8497888" cy="2962656"/>
        </p:xfrm>
        <a:graphic>
          <a:graphicData uri="http://schemas.openxmlformats.org/drawingml/2006/table">
            <a:tbl>
              <a:tblPr/>
              <a:tblGrid>
                <a:gridCol w="1181100"/>
                <a:gridCol w="1363663"/>
                <a:gridCol w="2297112"/>
                <a:gridCol w="2438400"/>
                <a:gridCol w="1217613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Actual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Pass/Fail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168.523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67.4092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67.4092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Error message 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invalid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-8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“Blackbird”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Error message 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invalid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Run-time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1600200" y="914400"/>
          <a:ext cx="3313113" cy="1584960"/>
        </p:xfrm>
        <a:graphic>
          <a:graphicData uri="http://schemas.openxmlformats.org/drawingml/2006/table">
            <a:tbl>
              <a:tblPr/>
              <a:tblGrid>
                <a:gridCol w="1495425"/>
                <a:gridCol w="1817688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10" name="TextBox 4"/>
          <p:cNvSpPr txBox="1">
            <a:spLocks noChangeArrowheads="1"/>
          </p:cNvSpPr>
          <p:nvPr/>
        </p:nvSpPr>
        <p:spPr bwMode="auto">
          <a:xfrm>
            <a:off x="5410200" y="13716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alibri" pitchFamily="34" charset="0"/>
              </a:rPr>
              <a:t>What you want to test</a:t>
            </a:r>
          </a:p>
        </p:txBody>
      </p:sp>
      <p:cxnSp>
        <p:nvCxnSpPr>
          <p:cNvPr id="6" name="Straight Arrow Connector 5"/>
          <p:cNvCxnSpPr>
            <a:stCxn id="10310" idx="1"/>
          </p:cNvCxnSpPr>
          <p:nvPr/>
        </p:nvCxnSpPr>
        <p:spPr>
          <a:xfrm rot="10800000" flipV="1">
            <a:off x="4953000" y="1555750"/>
            <a:ext cx="4572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479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Tahoma</vt:lpstr>
      <vt:lpstr>Courier New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</dc:creator>
  <cp:lastModifiedBy>Dominic</cp:lastModifiedBy>
  <cp:revision>48</cp:revision>
  <dcterms:created xsi:type="dcterms:W3CDTF">2006-08-16T00:00:00Z</dcterms:created>
  <dcterms:modified xsi:type="dcterms:W3CDTF">2010-03-29T08:01:20Z</dcterms:modified>
</cp:coreProperties>
</file>