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69-0F0D-4FDF-A6F2-573D9F10903C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DC7E-7DD5-4DC8-80F7-DD20B9D5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69-0F0D-4FDF-A6F2-573D9F10903C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DC7E-7DD5-4DC8-80F7-DD20B9D5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69-0F0D-4FDF-A6F2-573D9F10903C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DC7E-7DD5-4DC8-80F7-DD20B9D5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69-0F0D-4FDF-A6F2-573D9F10903C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DC7E-7DD5-4DC8-80F7-DD20B9D5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69-0F0D-4FDF-A6F2-573D9F10903C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DC7E-7DD5-4DC8-80F7-DD20B9D5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69-0F0D-4FDF-A6F2-573D9F10903C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DC7E-7DD5-4DC8-80F7-DD20B9D5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69-0F0D-4FDF-A6F2-573D9F10903C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DC7E-7DD5-4DC8-80F7-DD20B9D5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69-0F0D-4FDF-A6F2-573D9F10903C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DC7E-7DD5-4DC8-80F7-DD20B9D5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69-0F0D-4FDF-A6F2-573D9F10903C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DC7E-7DD5-4DC8-80F7-DD20B9D5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69-0F0D-4FDF-A6F2-573D9F10903C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DC7E-7DD5-4DC8-80F7-DD20B9D5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69-0F0D-4FDF-A6F2-573D9F10903C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6DC7E-7DD5-4DC8-80F7-DD20B9D5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C769-0F0D-4FDF-A6F2-573D9F10903C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6DC7E-7DD5-4DC8-80F7-DD20B9D5475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b="1" spc="-150" dirty="0" smtClean="0">
                <a:latin typeface="Helvetica" pitchFamily="34" charset="0"/>
                <a:cs typeface="Helvetica" pitchFamily="34" charset="0"/>
              </a:rPr>
              <a:t>How to write a video game emulator.</a:t>
            </a:r>
            <a:endParaRPr lang="en-US" b="1" spc="-15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5000" y="5486400"/>
            <a:ext cx="3276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spc="-150" dirty="0" smtClean="0">
                <a:latin typeface="Helvetica" pitchFamily="34" charset="0"/>
                <a:ea typeface="+mj-ea"/>
                <a:cs typeface="Helvetica" pitchFamily="34" charset="0"/>
              </a:rPr>
              <a:t>by </a:t>
            </a:r>
            <a:r>
              <a:rPr lang="en-US" sz="2400" b="1" spc="-150" dirty="0" smtClean="0">
                <a:solidFill>
                  <a:srgbClr val="C00000"/>
                </a:solidFill>
                <a:latin typeface="Helvetica" pitchFamily="34" charset="0"/>
                <a:ea typeface="+mj-ea"/>
                <a:cs typeface="Helvetica" pitchFamily="34" charset="0"/>
              </a:rPr>
              <a:t>Dominic </a:t>
            </a:r>
            <a:r>
              <a:rPr lang="en-US" sz="2400" b="1" spc="-150" dirty="0" err="1" smtClean="0">
                <a:solidFill>
                  <a:srgbClr val="C00000"/>
                </a:solidFill>
                <a:latin typeface="Helvetica" pitchFamily="34" charset="0"/>
                <a:ea typeface="+mj-ea"/>
                <a:cs typeface="Helvetica" pitchFamily="34" charset="0"/>
              </a:rPr>
              <a:t>Bou-Samra</a:t>
            </a:r>
            <a:endParaRPr kumimoji="0" lang="en-US" sz="2400" b="1" i="0" u="none" strike="noStrike" kern="1200" cap="none" spc="-15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11272" name="Picture 8" descr="http://fc09.deviantart.net/fs47/f/2009/177/7/3/Mario_Pixeles_by_Link_Leo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28600" y="1828800"/>
            <a:ext cx="37719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an emulator?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reproduction of the original system</a:t>
            </a:r>
          </a:p>
          <a:p>
            <a:r>
              <a:rPr lang="en-US" dirty="0" smtClean="0"/>
              <a:t>Hardware and software</a:t>
            </a:r>
          </a:p>
          <a:p>
            <a:r>
              <a:rPr lang="en-US" dirty="0" smtClean="0"/>
              <a:t>Digital </a:t>
            </a:r>
            <a:r>
              <a:rPr lang="en-US" dirty="0" smtClean="0">
                <a:solidFill>
                  <a:srgbClr val="CC0000"/>
                </a:solidFill>
              </a:rPr>
              <a:t>preservation</a:t>
            </a:r>
            <a:endParaRPr 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 simple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How to write a video game emulator.</vt:lpstr>
      <vt:lpstr>What is an emulator?</vt:lpstr>
      <vt:lpstr>A simple state machine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video game emulator.</dc:title>
  <dc:creator>Dominic</dc:creator>
  <cp:lastModifiedBy>Dominic</cp:lastModifiedBy>
  <cp:revision>7</cp:revision>
  <dcterms:created xsi:type="dcterms:W3CDTF">2011-11-23T08:33:34Z</dcterms:created>
  <dcterms:modified xsi:type="dcterms:W3CDTF">2011-11-23T09:22:46Z</dcterms:modified>
</cp:coreProperties>
</file>