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61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CB621-0D06-4155-B42C-C01728FB47A3}">
  <a:tblStyle styleId="{3EACB621-0D06-4155-B42C-C01728FB4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d033b6e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d033b6e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Team Review Meeting</a:t>
            </a:r>
            <a:endParaRPr sz="2000" b="1" dirty="0"/>
          </a:p>
        </p:txBody>
      </p:sp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4280172213"/>
              </p:ext>
            </p:extLst>
          </p:nvPr>
        </p:nvGraphicFramePr>
        <p:xfrm>
          <a:off x="311700" y="845389"/>
          <a:ext cx="8162694" cy="4206180"/>
        </p:xfrm>
        <a:graphic>
          <a:graphicData uri="http://schemas.openxmlformats.org/drawingml/2006/table">
            <a:tbl>
              <a:tblPr>
                <a:noFill/>
                <a:tableStyleId>{3EACB621-0D06-4155-B42C-C01728FB47A3}</a:tableStyleId>
              </a:tblPr>
              <a:tblGrid>
                <a:gridCol w="408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1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4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dirty="0">
                          <a:latin typeface="+mn-lt"/>
                        </a:rPr>
                        <a:t>Overview</a:t>
                      </a:r>
                      <a:endParaRPr sz="1200" u="none" dirty="0"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dirty="0"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dirty="0">
                          <a:latin typeface="+mn-lt"/>
                        </a:rPr>
                        <a:t>Sprint: 2</a:t>
                      </a:r>
                      <a:endParaRPr sz="1200" u="none" dirty="0"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dirty="0">
                          <a:latin typeface="+mn-lt"/>
                        </a:rPr>
                        <a:t>Team #: 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dirty="0">
                          <a:latin typeface="+mn-lt"/>
                        </a:rPr>
                        <a:t>Team Members: 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Alexis, Ben, Dylan, Jonathan, Kevin, Logan</a:t>
                      </a:r>
                      <a:endParaRPr sz="1200" u="none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u="none" dirty="0">
                          <a:latin typeface="+mn-lt"/>
                        </a:rPr>
                        <a:t>Software Title: GoalGetter - 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Make Goals Better</a:t>
                      </a:r>
                      <a:endParaRPr sz="1200" u="none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u="none" dirty="0">
                          <a:latin typeface="+mn-lt"/>
                        </a:rPr>
                        <a:t>Language/Framework/Library: </a:t>
                      </a: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Unity, C#, VSCode, Jira, GitHub</a:t>
                      </a:r>
                      <a:endParaRPr lang="en-US" sz="1200" u="none" dirty="0"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dirty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dirty="0">
                          <a:latin typeface="+mn-lt"/>
                        </a:rPr>
                        <a:t>Accomplishments this Sprint</a:t>
                      </a:r>
                      <a:endParaRPr sz="1200" b="1" u="none" dirty="0"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dirty="0">
                        <a:latin typeface="+mn-lt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en-US" sz="1200" u="none" dirty="0">
                          <a:latin typeface="+mn-lt"/>
                        </a:rPr>
                        <a:t>Created two teams, Programming &amp; UI</a:t>
                      </a:r>
                      <a:endParaRPr sz="1200" u="none" dirty="0">
                        <a:latin typeface="+mn-lt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en-US" sz="1200" u="none" dirty="0">
                          <a:latin typeface="+mn-lt"/>
                        </a:rPr>
                        <a:t>Divvied-up tasks in each of the teams</a:t>
                      </a:r>
                      <a:endParaRPr sz="1200" u="none" dirty="0">
                        <a:latin typeface="+mn-lt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en-US" sz="1200" u="none" dirty="0">
                          <a:latin typeface="+mn-lt"/>
                        </a:rPr>
                        <a:t>Started individual tasks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endParaRPr lang="en-US" sz="1200" u="none" dirty="0">
                        <a:latin typeface="+mn-lt"/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None/>
                      </a:pPr>
                      <a:r>
                        <a:rPr lang="en-US" sz="1200" b="1" u="none" dirty="0">
                          <a:latin typeface="+mn-lt"/>
                        </a:rPr>
                        <a:t>Team 1 – Programming</a:t>
                      </a:r>
                    </a:p>
                    <a:p>
                      <a:pPr marL="3111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dirty="0">
                          <a:latin typeface="+mn-lt"/>
                        </a:rPr>
                        <a:t>Logan</a:t>
                      </a:r>
                    </a:p>
                    <a:p>
                      <a:pPr marL="3111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dirty="0">
                          <a:latin typeface="+mn-lt"/>
                        </a:rPr>
                        <a:t>Alexis</a:t>
                      </a:r>
                    </a:p>
                    <a:p>
                      <a:pPr marL="3111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dirty="0">
                          <a:latin typeface="+mn-lt"/>
                        </a:rPr>
                        <a:t>Kevin</a:t>
                      </a:r>
                    </a:p>
                    <a:p>
                      <a:pPr marL="3111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endParaRPr lang="en-US" sz="1200" u="none" dirty="0">
                        <a:latin typeface="+mn-lt"/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None/>
                      </a:pPr>
                      <a:r>
                        <a:rPr lang="en-US" sz="1200" b="1" u="none" dirty="0">
                          <a:latin typeface="+mn-lt"/>
                        </a:rPr>
                        <a:t>Team 2 – UI</a:t>
                      </a:r>
                    </a:p>
                    <a:p>
                      <a:pPr marL="3111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dirty="0">
                          <a:latin typeface="+mn-lt"/>
                        </a:rPr>
                        <a:t>Ben</a:t>
                      </a:r>
                    </a:p>
                    <a:p>
                      <a:pPr marL="3111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dirty="0">
                          <a:latin typeface="+mn-lt"/>
                        </a:rPr>
                        <a:t>Dylan</a:t>
                      </a:r>
                    </a:p>
                    <a:p>
                      <a:pPr marL="3111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dirty="0">
                          <a:latin typeface="+mn-lt"/>
                        </a:rPr>
                        <a:t>Jonathan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2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dirty="0">
                          <a:solidFill>
                            <a:schemeClr val="dk1"/>
                          </a:solidFill>
                          <a:latin typeface="+mn-lt"/>
                        </a:rPr>
                        <a:t>Current Issues</a:t>
                      </a:r>
                      <a:endParaRPr sz="1200" b="1" u="none" dirty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dirty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u="none" dirty="0">
                          <a:solidFill>
                            <a:schemeClr val="dk1"/>
                          </a:solidFill>
                          <a:latin typeface="+mn-lt"/>
                        </a:rPr>
                        <a:t>Using Unity to collaborate:</a:t>
                      </a:r>
                      <a:endParaRPr sz="1200" u="none" dirty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457200" lvl="2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200" u="none" dirty="0">
                          <a:solidFill>
                            <a:schemeClr val="dk1"/>
                          </a:solidFill>
                          <a:latin typeface="+mn-lt"/>
                        </a:rPr>
                        <a:t>Certain amount of seats allowed, makes collaboration harder</a:t>
                      </a:r>
                    </a:p>
                    <a:p>
                      <a:pPr marL="457200" lvl="2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endParaRPr sz="1200" u="none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dirty="0">
                          <a:latin typeface="+mn-lt"/>
                        </a:rPr>
                        <a:t>Plan for Next Sprint</a:t>
                      </a:r>
                      <a:endParaRPr sz="1200" b="1" u="none" dirty="0"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dirty="0">
                        <a:latin typeface="+mn-lt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 sz="1200" u="none" dirty="0">
                          <a:latin typeface="+mn-lt"/>
                        </a:rPr>
                        <a:t>Continue work on splitting-up tasks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 sz="1200" u="none" dirty="0">
                          <a:latin typeface="+mn-lt"/>
                        </a:rPr>
                        <a:t>Goal Database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 sz="1200" u="none" dirty="0">
                          <a:latin typeface="+mn-lt"/>
                        </a:rPr>
                        <a:t>Code improvements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6A1F-A549-E7F6-6137-0CAD1E4D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Picture 5" descr="A video game screen with a star and a city&#10;&#10;Description automatically generated">
            <a:extLst>
              <a:ext uri="{FF2B5EF4-FFF2-40B4-BE49-F238E27FC236}">
                <a16:creationId xmlns:a16="http://schemas.microsoft.com/office/drawing/2014/main" id="{943B2878-D480-0AB8-529F-0C41300E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8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E885-7A17-247C-9A0D-C3A95345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882194-A585-21FB-3CB7-CE541B9E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7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F198-107E-9C1D-DEBE-AA514790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DB63A2B-30EC-70AC-0FA7-662CD9EA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1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8533-7E94-D5DC-D00A-B18C8B30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BCD10D-198C-CE87-D1FA-A94894C9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547-6D1B-1194-F82F-BAF75CF9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D1668EF-C6A0-CA4F-4A8E-B9835191C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365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110</Words>
  <Application>Microsoft Office PowerPoint</Application>
  <PresentationFormat>On-screen Show (16:9)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Team Review Meeting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Review Meeting</dc:title>
  <cp:lastModifiedBy>Butterfield, Dylan</cp:lastModifiedBy>
  <cp:revision>8</cp:revision>
  <dcterms:modified xsi:type="dcterms:W3CDTF">2024-05-22T17:06:54Z</dcterms:modified>
</cp:coreProperties>
</file>