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ACB621-0D06-4155-B42C-C01728FB47A3}">
  <a:tblStyle styleId="{3EACB621-0D06-4155-B42C-C01728FB47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d033b6e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d033b6e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40866" y="580083"/>
            <a:ext cx="29595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Team Review Meeting</a:t>
            </a:r>
            <a:endParaRPr sz="2000" b="1" dirty="0"/>
          </a:p>
        </p:txBody>
      </p:sp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2504822718"/>
              </p:ext>
            </p:extLst>
          </p:nvPr>
        </p:nvGraphicFramePr>
        <p:xfrm>
          <a:off x="311700" y="1152783"/>
          <a:ext cx="8540922" cy="2651700"/>
        </p:xfrm>
        <a:graphic>
          <a:graphicData uri="http://schemas.openxmlformats.org/drawingml/2006/table">
            <a:tbl>
              <a:tblPr>
                <a:noFill/>
                <a:tableStyleId>{3EACB621-0D06-4155-B42C-C01728FB47A3}</a:tableStyleId>
              </a:tblPr>
              <a:tblGrid>
                <a:gridCol w="445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1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Overview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Sprint: 2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Team #: 3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Team Members: Alexis, Ben, Dylan, Jonathan, Kevin, Logan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Software Title: GoalGetter - 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Make Goals Better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Language/Framework/Library: Unity, C#, VSCode, Jira, GitHub</a:t>
                      </a:r>
                      <a:endParaRPr lang="en-US" sz="1000" u="none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/>
                        <a:t>Accomplishments this Sprint</a:t>
                      </a:r>
                      <a:endParaRPr sz="1000" b="1" u="none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000" u="none" dirty="0"/>
                        <a:t>Weekly meetings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000" u="none" dirty="0"/>
                        <a:t>Nearly all basic programming finished</a:t>
                      </a:r>
                      <a:endParaRPr sz="1000" u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dk1"/>
                          </a:solidFill>
                        </a:rPr>
                        <a:t>Current Issues</a:t>
                      </a:r>
                      <a:endParaRPr sz="1000" b="1" u="none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 sz="1000" u="none" dirty="0">
                          <a:solidFill>
                            <a:schemeClr val="dk1"/>
                          </a:solidFill>
                        </a:rPr>
                        <a:t>Task division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 sz="1000" u="none" dirty="0">
                          <a:solidFill>
                            <a:schemeClr val="dk1"/>
                          </a:solidFill>
                        </a:rPr>
                        <a:t>Bugs within our own Unity files</a:t>
                      </a:r>
                      <a:endParaRPr lang="en" sz="1000" u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/>
                        <a:t>Plan for Next Sprint</a:t>
                      </a:r>
                      <a:endParaRPr sz="1000" b="1" u="none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000" u="none" dirty="0"/>
                        <a:t>Bringing our code &amp; UI together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000" u="none" dirty="0"/>
                        <a:t>Create &amp; work on SQL database:</a:t>
                      </a:r>
                      <a:endParaRPr sz="1000" u="none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000" u="none" dirty="0"/>
                        <a:t>Stores asset names for clothing</a:t>
                      </a:r>
                      <a:endParaRPr sz="1000" u="none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000" u="none" dirty="0"/>
                        <a:t>Uses scripts to call clothing names and implements them in dropdown menus</a:t>
                      </a:r>
                      <a:endParaRPr sz="1000" u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101</Words>
  <Application>Microsoft Office PowerPoint</Application>
  <PresentationFormat>On-screen Show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Team Review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Review Meeting</dc:title>
  <cp:lastModifiedBy>Butterfield, Dylan</cp:lastModifiedBy>
  <cp:revision>8</cp:revision>
  <dcterms:modified xsi:type="dcterms:W3CDTF">2024-06-05T17:02:01Z</dcterms:modified>
</cp:coreProperties>
</file>