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</p:sldMasterIdLst>
  <p:notesMasterIdLst>
    <p:notesMasterId r:id="rId8"/>
  </p:notesMasterIdLst>
  <p:sldIdLst>
    <p:sldId id="257" r:id="rId2"/>
    <p:sldId id="258" r:id="rId3"/>
    <p:sldId id="261" r:id="rId4"/>
    <p:sldId id="260" r:id="rId5"/>
    <p:sldId id="263" r:id="rId6"/>
    <p:sldId id="256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CB621-0D06-4155-B42C-C01728FB47A3}">
  <a:tblStyle styleId="{3EACB621-0D06-4155-B42C-C01728FB4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d033b6e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d033b6e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1789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48915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75390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40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20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06684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57785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6950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81794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58231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596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01900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57450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655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7ABD-0272-6221-8E12-5607DF04A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Goal Getter</a:t>
            </a:r>
            <a:br>
              <a:rPr lang="en-US" dirty="0"/>
            </a:br>
            <a:r>
              <a:rPr lang="en-US" sz="4200" i="1" dirty="0"/>
              <a:t>Make Goals Better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98AFA-2642-2192-68CB-0DD494981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247977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12FA-8D23-E3A1-012B-B76C8AC5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1F91E-0716-0E79-870E-77DDC5AE2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14" y="1152475"/>
            <a:ext cx="8520600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+mn-lt"/>
              </a:rPr>
              <a:t>Team Members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525252"/>
                </a:solidFill>
                <a:effectLst/>
                <a:latin typeface="+mn-lt"/>
              </a:rPr>
              <a:t>Alexis Rudy</a:t>
            </a:r>
            <a:r>
              <a:rPr lang="en-US" dirty="0">
                <a:solidFill>
                  <a:srgbClr val="525252"/>
                </a:solidFill>
                <a:latin typeface="+mn-lt"/>
              </a:rPr>
              <a:t>, </a:t>
            </a:r>
            <a:r>
              <a:rPr lang="en-US" b="0" i="0" dirty="0">
                <a:solidFill>
                  <a:srgbClr val="525252"/>
                </a:solidFill>
                <a:effectLst/>
                <a:latin typeface="+mn-lt"/>
              </a:rPr>
              <a:t>Dylan Butterfield, Jonathan Leonardson, Kevin Correia, Logan Wagstaff</a:t>
            </a:r>
            <a:endParaRPr lang="en-US" dirty="0">
              <a:latin typeface="+mn-lt"/>
            </a:endParaRP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pPr marL="114300" indent="0">
              <a:buNone/>
            </a:pPr>
            <a:r>
              <a:rPr lang="en-US" dirty="0">
                <a:latin typeface="+mn-lt"/>
              </a:rPr>
              <a:t>Describe Software</a:t>
            </a:r>
          </a:p>
          <a:p>
            <a:r>
              <a:rPr lang="en-US" dirty="0">
                <a:latin typeface="+mn-lt"/>
              </a:rPr>
              <a:t>Users can create goals with point values to help “gameify” their lives. Users can also use their accumulated points to spend their points on real-life things to treat themselves with.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pPr marL="114300" indent="0">
              <a:buNone/>
            </a:pPr>
            <a:r>
              <a:rPr lang="en-US" dirty="0">
                <a:latin typeface="+mn-lt"/>
              </a:rPr>
              <a:t>Languages/Frameworks/Libraries</a:t>
            </a:r>
          </a:p>
          <a:p>
            <a:r>
              <a:rPr lang="en-US" dirty="0"/>
              <a:t>C#, Unity, VSCode, Firebase</a:t>
            </a:r>
          </a:p>
        </p:txBody>
      </p:sp>
    </p:spTree>
    <p:extLst>
      <p:ext uri="{BB962C8B-B14F-4D97-AF65-F5344CB8AC3E}">
        <p14:creationId xmlns:p14="http://schemas.microsoft.com/office/powerpoint/2010/main" val="127757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058C-E9D4-5E1F-CDB7-A4C4138A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Demo</a:t>
            </a:r>
          </a:p>
        </p:txBody>
      </p:sp>
    </p:spTree>
    <p:extLst>
      <p:ext uri="{BB962C8B-B14F-4D97-AF65-F5344CB8AC3E}">
        <p14:creationId xmlns:p14="http://schemas.microsoft.com/office/powerpoint/2010/main" val="220039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250DD8-473F-F03F-BBA5-F0A61060B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87386"/>
              </p:ext>
            </p:extLst>
          </p:nvPr>
        </p:nvGraphicFramePr>
        <p:xfrm>
          <a:off x="413172" y="460586"/>
          <a:ext cx="8419128" cy="4388307"/>
        </p:xfrm>
        <a:graphic>
          <a:graphicData uri="http://schemas.openxmlformats.org/drawingml/2006/table">
            <a:tbl>
              <a:tblPr firstRow="1" bandRow="1">
                <a:tableStyleId>{3EACB621-0D06-4155-B42C-C01728FB47A3}</a:tableStyleId>
              </a:tblPr>
              <a:tblGrid>
                <a:gridCol w="2806376">
                  <a:extLst>
                    <a:ext uri="{9D8B030D-6E8A-4147-A177-3AD203B41FA5}">
                      <a16:colId xmlns:a16="http://schemas.microsoft.com/office/drawing/2014/main" val="3545995223"/>
                    </a:ext>
                  </a:extLst>
                </a:gridCol>
                <a:gridCol w="2354905">
                  <a:extLst>
                    <a:ext uri="{9D8B030D-6E8A-4147-A177-3AD203B41FA5}">
                      <a16:colId xmlns:a16="http://schemas.microsoft.com/office/drawing/2014/main" val="1138153231"/>
                    </a:ext>
                  </a:extLst>
                </a:gridCol>
                <a:gridCol w="3257847">
                  <a:extLst>
                    <a:ext uri="{9D8B030D-6E8A-4147-A177-3AD203B41FA5}">
                      <a16:colId xmlns:a16="http://schemas.microsoft.com/office/drawing/2014/main" val="1181415913"/>
                    </a:ext>
                  </a:extLst>
                </a:gridCol>
              </a:tblGrid>
              <a:tr h="626901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Status </a:t>
                      </a:r>
                      <a:endParaRPr lang="en-US" b="0" dirty="0"/>
                    </a:p>
                    <a:p>
                      <a:r>
                        <a:rPr lang="en-US" b="0" dirty="0"/>
                        <a:t>(Done, Partial, Not Started)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 of Issues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811698"/>
                  </a:ext>
                </a:extLst>
              </a:tr>
              <a:tr h="626901">
                <a:tc>
                  <a:txBody>
                    <a:bodyPr/>
                    <a:lstStyle/>
                    <a:p>
                      <a:r>
                        <a:rPr lang="en-US" dirty="0"/>
                        <a:t>Launch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0699"/>
                  </a:ext>
                </a:extLst>
              </a:tr>
              <a:tr h="626901">
                <a:tc>
                  <a:txBody>
                    <a:bodyPr/>
                    <a:lstStyle/>
                    <a:p>
                      <a:r>
                        <a:rPr lang="en-US" dirty="0"/>
                        <a:t>Menu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67699"/>
                  </a:ext>
                </a:extLst>
              </a:tr>
              <a:tr h="626901">
                <a:tc>
                  <a:txBody>
                    <a:bodyPr/>
                    <a:lstStyle/>
                    <a:p>
                      <a:r>
                        <a:rPr lang="en-US" dirty="0"/>
                        <a:t>Shop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8294"/>
                  </a:ext>
                </a:extLst>
              </a:tr>
              <a:tr h="626901">
                <a:tc>
                  <a:txBody>
                    <a:bodyPr/>
                    <a:lstStyle/>
                    <a:p>
                      <a:r>
                        <a:rPr lang="en-US" dirty="0"/>
                        <a:t>Goals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Partial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93827"/>
                  </a:ext>
                </a:extLst>
              </a:tr>
              <a:tr h="626901">
                <a:tc>
                  <a:txBody>
                    <a:bodyPr/>
                    <a:lstStyle/>
                    <a:p>
                      <a:r>
                        <a:rPr lang="en-US" dirty="0"/>
                        <a:t>Goals, Points &amp; Shop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Partial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86542"/>
                  </a:ext>
                </a:extLst>
              </a:tr>
              <a:tr h="626901">
                <a:tc>
                  <a:txBody>
                    <a:bodyPr/>
                    <a:lstStyle/>
                    <a:p>
                      <a:r>
                        <a:rPr lang="en-US" dirty="0"/>
                        <a:t>Rewards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Partial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27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78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058C-E9D4-5E1F-CDB7-A4C4138A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63994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3482" y="255203"/>
            <a:ext cx="7269480" cy="9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Retrospections</a:t>
            </a:r>
            <a:endParaRPr dirty="0"/>
          </a:p>
        </p:txBody>
      </p:sp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703891838"/>
              </p:ext>
            </p:extLst>
          </p:nvPr>
        </p:nvGraphicFramePr>
        <p:xfrm>
          <a:off x="453482" y="1249375"/>
          <a:ext cx="8007938" cy="2560260"/>
        </p:xfrm>
        <a:graphic>
          <a:graphicData uri="http://schemas.openxmlformats.org/drawingml/2006/table">
            <a:tbl>
              <a:tblPr>
                <a:noFill/>
                <a:tableStyleId>{3EACB621-0D06-4155-B42C-C01728FB47A3}</a:tableStyleId>
              </a:tblPr>
              <a:tblGrid>
                <a:gridCol w="400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>
                          <a:solidFill>
                            <a:schemeClr val="dk1"/>
                          </a:solidFill>
                        </a:rPr>
                        <a:t>What Went Well?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 sz="1200" dirty="0"/>
                        <a:t>Productive meetings in &amp; outside of class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 sz="1200" dirty="0"/>
                        <a:t>Communication (Discord, bug issues, etc.)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/>
                        <a:t>What can be improved?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sng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200" dirty="0"/>
                        <a:t>Unity collaboration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200"/>
                        <a:t>Dropdown functionality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>
                          <a:solidFill>
                            <a:schemeClr val="dk1"/>
                          </a:solidFill>
                        </a:rPr>
                        <a:t>Future Plans for this Project</a:t>
                      </a:r>
                      <a:endParaRPr sz="1200" b="1" u="sng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sng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Clothing items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Character skins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Character controls (moving around)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Publish to Steam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" sz="1200" dirty="0"/>
                        <a:t>Mobile verison</a:t>
                      </a:r>
                      <a:endParaRPr lang="en" sz="1200" dirty="0">
                        <a:solidFill>
                          <a:schemeClr val="dk1"/>
                        </a:solidFill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/>
                        <a:t>New Project Ideas</a:t>
                      </a:r>
                      <a:endParaRPr sz="1200" b="1" u="sng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endParaRPr lang="en" sz="1200" dirty="0"/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rgbClr val="52525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Alexis – Stardew Valley-</a:t>
                      </a:r>
                      <a:r>
                        <a:rPr lang="en-US" sz="1050" b="0" i="0" u="none" strike="noStrike" cap="none" dirty="0" err="1">
                          <a:solidFill>
                            <a:srgbClr val="52525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esque</a:t>
                      </a:r>
                      <a:r>
                        <a:rPr lang="en-US" sz="1050" b="0" i="0" u="none" strike="noStrike" cap="none" dirty="0">
                          <a:solidFill>
                            <a:srgbClr val="52525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game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rgbClr val="52525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Dylan – Choose Your Adventure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rgbClr val="52525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Jonathan – Mario Mockup Game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rgbClr val="52525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Kevin – Mobile version of the game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rgbClr val="52525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Logan – Console Space War Game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1187</TotalTime>
  <Words>211</Words>
  <Application>Microsoft Office PowerPoint</Application>
  <PresentationFormat>On-screen Show (16:9)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Goal Getter Make Goals Better</vt:lpstr>
      <vt:lpstr>Overview</vt:lpstr>
      <vt:lpstr>Software Demo</vt:lpstr>
      <vt:lpstr>PowerPoint Presentation</vt:lpstr>
      <vt:lpstr>Code Walkthrough</vt:lpstr>
      <vt:lpstr>Retrospections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Review Meeting</dc:title>
  <cp:lastModifiedBy>Butterfield, Dylan</cp:lastModifiedBy>
  <cp:revision>38</cp:revision>
  <dcterms:modified xsi:type="dcterms:W3CDTF">2024-07-19T14:23:24Z</dcterms:modified>
</cp:coreProperties>
</file>