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3" r:id="rId4"/>
    <p:sldId id="379" r:id="rId5"/>
    <p:sldId id="408" r:id="rId6"/>
    <p:sldId id="410" r:id="rId7"/>
    <p:sldId id="381" r:id="rId8"/>
    <p:sldId id="409" r:id="rId9"/>
    <p:sldId id="380" r:id="rId10"/>
    <p:sldId id="383" r:id="rId11"/>
    <p:sldId id="382" r:id="rId12"/>
    <p:sldId id="407" r:id="rId13"/>
    <p:sldId id="378" r:id="rId14"/>
    <p:sldId id="388" r:id="rId15"/>
    <p:sldId id="387" r:id="rId16"/>
    <p:sldId id="389" r:id="rId17"/>
    <p:sldId id="401" r:id="rId18"/>
    <p:sldId id="403" r:id="rId19"/>
    <p:sldId id="402" r:id="rId20"/>
    <p:sldId id="406" r:id="rId21"/>
    <p:sldId id="404" r:id="rId22"/>
    <p:sldId id="377" r:id="rId23"/>
    <p:sldId id="390" r:id="rId24"/>
    <p:sldId id="391" r:id="rId25"/>
    <p:sldId id="396" r:id="rId26"/>
    <p:sldId id="397" r:id="rId27"/>
    <p:sldId id="398" r:id="rId28"/>
    <p:sldId id="399" r:id="rId29"/>
    <p:sldId id="376" r:id="rId30"/>
    <p:sldId id="405" r:id="rId31"/>
    <p:sldId id="385" r:id="rId32"/>
    <p:sldId id="386" r:id="rId33"/>
    <p:sldId id="400" r:id="rId34"/>
    <p:sldId id="384" r:id="rId35"/>
    <p:sldId id="3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11/24/2021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fontScale="90000"/>
          </a:bodyPr>
          <a:lstStyle/>
          <a:p>
            <a:r>
              <a:rPr lang="en-US" dirty="0"/>
              <a:t>Session 7 – Python Brief Intro to Machine Learning with Scikit Learn</a:t>
            </a:r>
          </a:p>
        </p:txBody>
      </p:sp>
      <p:sp>
        <p:nvSpPr>
          <p:cNvPr id="3" name="Subtitle 2"/>
          <p:cNvSpPr>
            <a:spLocks noGrp="1"/>
          </p:cNvSpPr>
          <p:nvPr>
            <p:ph type="subTitle" idx="1"/>
          </p:nvPr>
        </p:nvSpPr>
        <p:spPr>
          <a:xfrm>
            <a:off x="1371600" y="4506967"/>
            <a:ext cx="6400800" cy="1752600"/>
          </a:xfrm>
        </p:spPr>
        <p:txBody>
          <a:bodyPr/>
          <a:lstStyle/>
          <a:p>
            <a:r>
              <a:rPr lang="en-US" dirty="0"/>
              <a:t>Douglas Bowman</a:t>
            </a:r>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data point (row) for classification problems.  </a:t>
            </a:r>
          </a:p>
          <a:p>
            <a:pPr lvl="1"/>
            <a:r>
              <a:rPr lang="en-US" dirty="0"/>
              <a:t>This is generally the thing we are trying to predict.</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Classifiers</a:t>
            </a:r>
          </a:p>
        </p:txBody>
      </p:sp>
      <p:sp>
        <p:nvSpPr>
          <p:cNvPr id="3" name="Content Placeholder 2"/>
          <p:cNvSpPr>
            <a:spLocks noGrp="1"/>
          </p:cNvSpPr>
          <p:nvPr>
            <p:ph idx="1"/>
          </p:nvPr>
        </p:nvSpPr>
        <p:spPr/>
        <p:txBody>
          <a:bodyPr/>
          <a:lstStyle/>
          <a:p>
            <a:r>
              <a:rPr lang="en-US" dirty="0"/>
              <a:t>List of some Types we will Cover</a:t>
            </a:r>
          </a:p>
          <a:p>
            <a:pPr lvl="1"/>
            <a:r>
              <a:rPr lang="en-US" dirty="0"/>
              <a:t>K-Nearest Neighbors</a:t>
            </a:r>
          </a:p>
          <a:p>
            <a:pPr lvl="1"/>
            <a:r>
              <a:rPr lang="en-US" dirty="0"/>
              <a:t>Lasso</a:t>
            </a:r>
          </a:p>
          <a:p>
            <a:pPr lvl="1"/>
            <a:r>
              <a:rPr lang="en-US" dirty="0"/>
              <a:t>Regression</a:t>
            </a:r>
          </a:p>
          <a:p>
            <a:pPr lvl="1"/>
            <a:r>
              <a:rPr lang="en-US" dirty="0"/>
              <a:t>Tree</a:t>
            </a:r>
          </a:p>
          <a:p>
            <a:pPr lvl="1"/>
            <a:r>
              <a:rPr lang="en-US" dirty="0"/>
              <a:t>Forest</a:t>
            </a:r>
          </a:p>
          <a:p>
            <a:pPr lvl="1"/>
            <a:r>
              <a:rPr lang="en-US" dirty="0"/>
              <a:t>Gradient-Boosted Forest</a:t>
            </a:r>
          </a:p>
          <a:p>
            <a:pPr lvl="2"/>
            <a:endParaRPr lang="en-US" dirty="0"/>
          </a:p>
          <a:p>
            <a:endParaRPr lang="en-US" dirty="0"/>
          </a:p>
        </p:txBody>
      </p:sp>
    </p:spTree>
    <p:extLst>
      <p:ext uri="{BB962C8B-B14F-4D97-AF65-F5344CB8AC3E}">
        <p14:creationId xmlns:p14="http://schemas.microsoft.com/office/powerpoint/2010/main" val="3895443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a:t>
            </a:r>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Lasso</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Regression</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 computer.</a:t>
            </a:r>
          </a:p>
          <a:p>
            <a:pPr lvl="1"/>
            <a:r>
              <a:rPr lang="en-US" dirty="0"/>
              <a:t>Data by itself is not machine learning if the predictive capabilities do not increase—no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pPr lvl="2"/>
            <a:endParaRPr lang="en-US" dirty="0"/>
          </a:p>
          <a:p>
            <a:endParaRPr lang="en-US" dirty="0"/>
          </a:p>
        </p:txBody>
      </p:sp>
    </p:spTree>
    <p:extLst>
      <p:ext uri="{BB962C8B-B14F-4D97-AF65-F5344CB8AC3E}">
        <p14:creationId xmlns:p14="http://schemas.microsoft.com/office/powerpoint/2010/main" val="3393037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2"/>
            <a:endParaRPr lang="en-US" dirty="0"/>
          </a:p>
          <a:p>
            <a:endParaRPr lang="en-US" dirty="0"/>
          </a:p>
        </p:txBody>
      </p:sp>
    </p:spTree>
    <p:extLst>
      <p:ext uri="{BB962C8B-B14F-4D97-AF65-F5344CB8AC3E}">
        <p14:creationId xmlns:p14="http://schemas.microsoft.com/office/powerpoint/2010/main" val="274238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a computer uses to predict outcomes for classification problems.</a:t>
            </a:r>
          </a:p>
          <a:p>
            <a:pPr lvl="1"/>
            <a:r>
              <a:rPr lang="en-US" dirty="0"/>
              <a:t>For problems where we are trying to determine an exact value or name of something.</a:t>
            </a:r>
          </a:p>
          <a:p>
            <a:pPr lvl="2"/>
            <a:r>
              <a:rPr lang="en-US" dirty="0"/>
              <a:t>i.e. trying to determine what kind of fruit something is.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Regressor</a:t>
            </a:r>
          </a:p>
          <a:p>
            <a:pPr lvl="1"/>
            <a:r>
              <a:rPr lang="en-US" dirty="0"/>
              <a:t>The mathematical equation, set of equations, and/or algorithm that a computer uses to predict outcomes for regression problems.</a:t>
            </a:r>
          </a:p>
          <a:p>
            <a:pPr lvl="1"/>
            <a:r>
              <a:rPr lang="en-US" dirty="0"/>
              <a:t>Problems were we are predicting within range of values.</a:t>
            </a:r>
          </a:p>
          <a:p>
            <a:pPr lvl="2"/>
            <a:r>
              <a:rPr lang="en-US" dirty="0"/>
              <a:t>i.e. Predicting the median household income in the future.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Model</a:t>
            </a:r>
          </a:p>
          <a:p>
            <a:pPr lvl="1"/>
            <a:r>
              <a:rPr lang="en-US" dirty="0"/>
              <a:t>The classifier that is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 vs Model</a:t>
            </a:r>
          </a:p>
          <a:p>
            <a:pPr lvl="1"/>
            <a:r>
              <a:rPr lang="en-US" dirty="0"/>
              <a:t>The classifier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Experience</a:t>
            </a:r>
          </a:p>
          <a:p>
            <a:pPr lvl="1"/>
            <a:r>
              <a:rPr lang="en-US" dirty="0"/>
              <a:t>The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197</TotalTime>
  <Words>984</Words>
  <Application>Microsoft Office PowerPoint</Application>
  <PresentationFormat>On-screen Show (4:3)</PresentationFormat>
  <Paragraphs>150</Paragraphs>
  <Slides>34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34</vt:i4>
      </vt:variant>
    </vt:vector>
  </HeadingPairs>
  <TitlesOfParts>
    <vt:vector size="38" baseType="lpstr">
      <vt:lpstr>Arial</vt:lpstr>
      <vt:lpstr>Calibri</vt:lpstr>
      <vt:lpstr>Office Theme</vt:lpstr>
      <vt:lpstr>1_Office Theme</vt:lpstr>
      <vt:lpstr>Session 7 – Python Brief Intro to Machine Learning with Scikit Learn</vt:lpstr>
      <vt:lpstr>Overview</vt:lpstr>
      <vt:lpstr>Definition</vt:lpstr>
      <vt:lpstr>Definitions</vt:lpstr>
      <vt:lpstr>Definitions</vt:lpstr>
      <vt:lpstr>Definitions</vt:lpstr>
      <vt:lpstr>Definitions</vt:lpstr>
      <vt:lpstr>Definition</vt:lpstr>
      <vt:lpstr>Definition</vt:lpstr>
      <vt:lpstr>Definition</vt:lpstr>
      <vt:lpstr>Definition</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Classifiers</vt:lpstr>
      <vt:lpstr>Linear Models</vt:lpstr>
      <vt:lpstr>Linear Models</vt:lpstr>
      <vt:lpstr>Linear Models</vt:lpstr>
      <vt:lpstr>Linear Models</vt:lpstr>
      <vt:lpstr>Linear Models</vt:lpstr>
      <vt:lpstr>Linear Models</vt:lpstr>
      <vt:lpstr>Evaluating Accuracy</vt:lpstr>
      <vt:lpstr>Scikit-Learn Machine Learning</vt:lpstr>
      <vt:lpstr>Tuning</vt:lpstr>
      <vt:lpstr>Tuning</vt:lpstr>
      <vt:lpstr>Tuning</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232</cp:revision>
  <dcterms:created xsi:type="dcterms:W3CDTF">2018-01-12T01:50:51Z</dcterms:created>
  <dcterms:modified xsi:type="dcterms:W3CDTF">2021-11-24T17:59:20Z</dcterms:modified>
</cp:coreProperties>
</file>