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9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D368-009D-4174-BC49-253613ABFA8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B46B1-DFCF-42B2-93A6-92CF699DE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778" y="721628"/>
            <a:ext cx="6400800" cy="762000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128943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1658769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input_name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28943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750" y="1679339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input_name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133" y="41000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Color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15536" y="4469356"/>
            <a:ext cx="2057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drop_down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: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ym typeface="Wingdings" panose="05000000000000000000" pitchFamily="2" charset="2"/>
              </a:rPr>
              <a:t>(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  <a:sym typeface="Wingdings" panose="05000000000000000000" pitchFamily="2" charset="2"/>
              </a:rPr>
              <a:t>red,blue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  <a:sym typeface="Wingdings" panose="05000000000000000000" pitchFamily="2" charset="2"/>
              </a:rPr>
              <a:t>)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</a:p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Show correct picture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9029" y="5572519"/>
            <a:ext cx="780872" cy="40862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6115762"/>
            <a:ext cx="1676400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Sound Toggle (icon/button)</a:t>
            </a:r>
            <a:endParaRPr lang="en-US" dirty="0"/>
          </a:p>
        </p:txBody>
      </p:sp>
      <p:pic>
        <p:nvPicPr>
          <p:cNvPr id="1026" name="Picture 2" descr="E:\Intro to Practical Programming 1\Sessions\Session 7 - Python\GUI Examples\WarCardGame\resources\production\redBackVer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657" y="3066978"/>
            <a:ext cx="676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Intro to Practical Programming 1\Sessions\Session 7 - Python\GUI Examples\WarCardGame\resources\production\blueBackVer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7" y="3185624"/>
            <a:ext cx="676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3300" y="6254262"/>
            <a:ext cx="223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By Peoples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73089" y="2139406"/>
            <a:ext cx="125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Deck Count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73089" y="2529390"/>
            <a:ext cx="1326378" cy="38100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1-999)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5572519"/>
            <a:ext cx="1950222" cy="36933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Reset to Defaults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720782"/>
            <a:ext cx="18288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Score:</a:t>
            </a:r>
          </a:p>
          <a:p>
            <a:r>
              <a:rPr lang="en-US" sz="1200" dirty="0" smtClean="0"/>
              <a:t>1 &lt;player name&gt;&lt;turn count&gt; &lt;</a:t>
            </a:r>
            <a:r>
              <a:rPr lang="en-US" sz="1200" dirty="0" err="1" smtClean="0"/>
              <a:t>int</a:t>
            </a:r>
            <a:r>
              <a:rPr lang="en-US" sz="1200" dirty="0" smtClean="0"/>
              <a:t>&gt;</a:t>
            </a:r>
          </a:p>
          <a:p>
            <a:r>
              <a:rPr lang="en-US" sz="1200" dirty="0"/>
              <a:t>2</a:t>
            </a:r>
            <a:r>
              <a:rPr lang="en-US" sz="1200" dirty="0" smtClean="0"/>
              <a:t> &lt;player name&gt;&lt;turn count&gt; &lt;</a:t>
            </a:r>
            <a:r>
              <a:rPr lang="en-US" sz="1200" dirty="0" err="1" smtClean="0"/>
              <a:t>int</a:t>
            </a:r>
            <a:r>
              <a:rPr lang="en-US" sz="1200" dirty="0" smtClean="0"/>
              <a:t>&gt;</a:t>
            </a:r>
          </a:p>
          <a:p>
            <a:r>
              <a:rPr lang="en-US" sz="1200" dirty="0"/>
              <a:t>3</a:t>
            </a:r>
            <a:r>
              <a:rPr lang="en-US" sz="1200" dirty="0" smtClean="0"/>
              <a:t> &lt;player name&gt;&lt;turn count&gt; &lt;</a:t>
            </a:r>
            <a:r>
              <a:rPr lang="en-US" sz="1200" dirty="0" err="1" smtClean="0"/>
              <a:t>int</a:t>
            </a:r>
            <a:r>
              <a:rPr lang="en-US" sz="1200" dirty="0" smtClean="0"/>
              <a:t>&gt;</a:t>
            </a:r>
          </a:p>
          <a:p>
            <a:endParaRPr lang="en-US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526875" y="5572518"/>
            <a:ext cx="1161872" cy="408623"/>
          </a:xfrm>
          <a:prstGeom prst="round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Autoplay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5530360"/>
            <a:ext cx="469475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599922"/>
            <a:ext cx="453596" cy="40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562921"/>
            <a:ext cx="473149" cy="45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&quot;No&quot; Symbol 1"/>
          <p:cNvSpPr/>
          <p:nvPr/>
        </p:nvSpPr>
        <p:spPr>
          <a:xfrm>
            <a:off x="-38100" y="2377795"/>
            <a:ext cx="2667000" cy="2317190"/>
          </a:xfrm>
          <a:prstGeom prst="noSmoking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&quot;No&quot; Symbol 22"/>
          <p:cNvSpPr/>
          <p:nvPr/>
        </p:nvSpPr>
        <p:spPr>
          <a:xfrm>
            <a:off x="2009775" y="5101281"/>
            <a:ext cx="1524000" cy="1380021"/>
          </a:xfrm>
          <a:prstGeom prst="noSmoking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&quot;No&quot; Symbol 23"/>
          <p:cNvSpPr/>
          <p:nvPr/>
        </p:nvSpPr>
        <p:spPr>
          <a:xfrm>
            <a:off x="5171066" y="4843365"/>
            <a:ext cx="2123689" cy="1866927"/>
          </a:xfrm>
          <a:prstGeom prst="noSmoking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7091555" y="5101281"/>
            <a:ext cx="2123689" cy="1866927"/>
          </a:xfrm>
          <a:prstGeom prst="noSmoking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274638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Main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word and shiel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/>
          <a:stretch/>
        </p:blipFill>
        <p:spPr bwMode="auto">
          <a:xfrm>
            <a:off x="1919287" y="1609725"/>
            <a:ext cx="4772025" cy="3497206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1875" y="5940027"/>
            <a:ext cx="1524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player_name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914400"/>
            <a:ext cx="1295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comp_name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3" descr="E:\Intro to Practical Programming 1\Sessions\Session 7 - Python\GUI Examples\WarCardGame\resources\production\blueBackVer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4957507"/>
            <a:ext cx="676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E:\Intro to Practical Programming 1\Sessions\Session 7 - Python\GUI Examples\WarCardGame\resources\production\blueBackVer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1295400"/>
            <a:ext cx="676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19700" y="5940027"/>
            <a:ext cx="1524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Score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: 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int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7300" y="912315"/>
            <a:ext cx="1524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Score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: 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int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191517"/>
            <a:ext cx="1524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Turn Count: &lt;</a:t>
            </a:r>
            <a:r>
              <a:rPr lang="en-US" sz="1400" dirty="0" err="1" smtClean="0">
                <a:ln>
                  <a:solidFill>
                    <a:schemeClr val="tx1"/>
                  </a:solidFill>
                </a:ln>
              </a:rPr>
              <a:t>int</a:t>
            </a:r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&gt;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5685292"/>
            <a:ext cx="1905000" cy="408623"/>
          </a:xfrm>
          <a:prstGeom prst="round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Auto complete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17669" y="6438928"/>
            <a:ext cx="223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By Peoples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7262" y="5243300"/>
            <a:ext cx="9048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>
                  <a:solidFill>
                    <a:schemeClr val="tx1"/>
                  </a:solidFill>
                </a:ln>
              </a:rPr>
              <a:t>Continue</a:t>
            </a:r>
            <a:endParaRPr 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Game Window</a:t>
            </a:r>
            <a:endParaRPr lang="en-US" dirty="0"/>
          </a:p>
        </p:txBody>
      </p:sp>
      <p:pic>
        <p:nvPicPr>
          <p:cNvPr id="16" name="Picture 3" descr="E:\Intro to Practical Programming 1\Sessions\Session 7 - Python\GUI Examples\WarCardGame\resources\production\blueBackVer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90766"/>
            <a:ext cx="676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E:\Intro to Practical Programming 1\Sessions\Session 7 - Python\GUI Examples\WarCardGame\resources\production\blueBackVer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91517"/>
            <a:ext cx="6762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9000" y="141708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Put a number here! for </a:t>
            </a:r>
            <a:r>
              <a:rPr lang="en-US" sz="1000" dirty="0" err="1" smtClean="0"/>
              <a:t>DisCard</a:t>
            </a:r>
            <a:r>
              <a:rPr lang="en-US" sz="1000" dirty="0" smtClean="0"/>
              <a:t> Count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9937" y="5232141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Put a number here! for </a:t>
            </a:r>
            <a:r>
              <a:rPr lang="en-US" sz="1000" dirty="0" err="1" smtClean="0"/>
              <a:t>DisCard</a:t>
            </a:r>
            <a:r>
              <a:rPr lang="en-US" sz="1000" dirty="0" smtClean="0"/>
              <a:t> Count</a:t>
            </a:r>
            <a:endParaRPr lang="en-US" sz="1000" dirty="0"/>
          </a:p>
        </p:txBody>
      </p:sp>
      <p:sp>
        <p:nvSpPr>
          <p:cNvPr id="19" name="&quot;No&quot; Symbol 18"/>
          <p:cNvSpPr/>
          <p:nvPr/>
        </p:nvSpPr>
        <p:spPr>
          <a:xfrm>
            <a:off x="6962774" y="1271172"/>
            <a:ext cx="1228725" cy="929995"/>
          </a:xfrm>
          <a:prstGeom prst="noSmoking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&quot;No&quot; Symbol 19"/>
          <p:cNvSpPr/>
          <p:nvPr/>
        </p:nvSpPr>
        <p:spPr>
          <a:xfrm>
            <a:off x="6981825" y="4932190"/>
            <a:ext cx="1228725" cy="929995"/>
          </a:xfrm>
          <a:prstGeom prst="noSmoking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22" idx="1"/>
          </p:cNvCxnSpPr>
          <p:nvPr/>
        </p:nvCxnSpPr>
        <p:spPr>
          <a:xfrm>
            <a:off x="4643437" y="1752600"/>
            <a:ext cx="2595563" cy="80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9000" y="2438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 a number here! for </a:t>
            </a:r>
            <a:r>
              <a:rPr lang="en-US" sz="1200" dirty="0" err="1"/>
              <a:t>DisCard</a:t>
            </a:r>
            <a:r>
              <a:rPr lang="en-US" sz="1200" dirty="0"/>
              <a:t> Count</a:t>
            </a:r>
            <a:endParaRPr lang="en-US" sz="1200" dirty="0"/>
          </a:p>
        </p:txBody>
      </p:sp>
      <p:sp>
        <p:nvSpPr>
          <p:cNvPr id="27" name="&quot;No&quot; Symbol 26"/>
          <p:cNvSpPr/>
          <p:nvPr/>
        </p:nvSpPr>
        <p:spPr>
          <a:xfrm>
            <a:off x="7300912" y="2353567"/>
            <a:ext cx="1228725" cy="929995"/>
          </a:xfrm>
          <a:prstGeom prst="noSmoking">
            <a:avLst/>
          </a:prstGeom>
          <a:solidFill>
            <a:srgbClr val="FF0000">
              <a:alpha val="6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turn, the player will press a “play” button.  The set of new cards will appear.  The score calculation for the current turn will occur when the next press of “Play” 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Victory Window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12668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798" y="472440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winner_name</a:t>
            </a:r>
            <a:r>
              <a:rPr lang="en-US" dirty="0" smtClean="0"/>
              <a:t>&gt; Wins!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775841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Play Again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0" y="5760482"/>
            <a:ext cx="685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Quit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270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LICENSE </a:t>
            </a:r>
            <a:r>
              <a:rPr lang="en-US" dirty="0"/>
              <a:t>(MIT License):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Copyright 2018 Jason Gilbert, Ryan Concienne, </a:t>
            </a:r>
            <a:r>
              <a:rPr lang="en-US" dirty="0" smtClean="0"/>
              <a:t>and Douglas </a:t>
            </a:r>
            <a:r>
              <a:rPr lang="en-US" dirty="0"/>
              <a:t>Bowman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Permission is hereby granted, free of charge, to any person obtaining a copy of </a:t>
            </a:r>
          </a:p>
          <a:p>
            <a:pPr marL="0" indent="0">
              <a:buNone/>
            </a:pPr>
            <a:r>
              <a:rPr lang="en-US" dirty="0"/>
              <a:t>this software and associated documentation files (the "Software"), to deal in </a:t>
            </a:r>
          </a:p>
          <a:p>
            <a:pPr marL="0" indent="0">
              <a:buNone/>
            </a:pPr>
            <a:r>
              <a:rPr lang="en-US" dirty="0"/>
              <a:t>the Software without restriction, including without limitation the rights to </a:t>
            </a:r>
          </a:p>
          <a:p>
            <a:pPr marL="0" indent="0">
              <a:buNone/>
            </a:pPr>
            <a:r>
              <a:rPr lang="en-US" dirty="0"/>
              <a:t>use, copy, modify, merge, publish, distribute, sublicense, and/or sell copies </a:t>
            </a:r>
          </a:p>
          <a:p>
            <a:pPr marL="0" indent="0">
              <a:buNone/>
            </a:pPr>
            <a:r>
              <a:rPr lang="en-US" dirty="0"/>
              <a:t>of the Software, and to permit persons to whom the Software is furnished to do </a:t>
            </a:r>
          </a:p>
          <a:p>
            <a:pPr marL="0" indent="0">
              <a:buNone/>
            </a:pPr>
            <a:r>
              <a:rPr lang="en-US" dirty="0"/>
              <a:t>so, subject to the following conditions: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above copyright notice and this permission notice shall be included in all </a:t>
            </a:r>
          </a:p>
          <a:p>
            <a:pPr marL="0" indent="0">
              <a:buNone/>
            </a:pPr>
            <a:r>
              <a:rPr lang="en-US" dirty="0"/>
              <a:t>copies or substantial portions of the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SOFTWARE IS PROVIDED "AS IS", WITHOUT WARRANTY OF ANY KIND, EXPRESS OR </a:t>
            </a:r>
          </a:p>
          <a:p>
            <a:pPr marL="0" indent="0">
              <a:buNone/>
            </a:pPr>
            <a:r>
              <a:rPr lang="en-US" dirty="0"/>
              <a:t>IMPLIED, INCLUDING BUT NOT LIMITED TO THE WARRANTIES OF MERCHANTABILITY, </a:t>
            </a:r>
          </a:p>
          <a:p>
            <a:pPr marL="0" indent="0">
              <a:buNone/>
            </a:pPr>
            <a:r>
              <a:rPr lang="en-US" dirty="0"/>
              <a:t>FITNESS FOR A PARTICULAR PURPOSE AND NONINFRINGEMENT. IN NO EVENT SHALL THE </a:t>
            </a:r>
          </a:p>
          <a:p>
            <a:pPr marL="0" indent="0">
              <a:buNone/>
            </a:pPr>
            <a:r>
              <a:rPr lang="en-US" dirty="0"/>
              <a:t>AUTHORS OR COPYRIGHT HOLDERS BE LIABLE FOR ANY CLAIM, DAMAGES OR OTHER </a:t>
            </a:r>
          </a:p>
          <a:p>
            <a:pPr marL="0" indent="0">
              <a:buNone/>
            </a:pPr>
            <a:r>
              <a:rPr lang="en-US" dirty="0"/>
              <a:t>LIABILITY, WHETHER IN AN ACTION OF CONTRACT, TORT OR OTHERWISE, ARISING FROM, </a:t>
            </a:r>
          </a:p>
          <a:p>
            <a:pPr marL="0" indent="0">
              <a:buNone/>
            </a:pPr>
            <a:r>
              <a:rPr lang="en-US" dirty="0"/>
              <a:t>OUT OF OR IN CONNECTION WITH THE SOFTWARE OR THE USE OR OTHER DEALINGS IN THE </a:t>
            </a:r>
          </a:p>
          <a:p>
            <a:pPr marL="0" indent="0">
              <a:buNone/>
            </a:pPr>
            <a:r>
              <a:rPr lang="en-US" dirty="0"/>
              <a:t>SOFTWARE.</a:t>
            </a:r>
          </a:p>
        </p:txBody>
      </p:sp>
    </p:spTree>
    <p:extLst>
      <p:ext uri="{BB962C8B-B14F-4D97-AF65-F5344CB8AC3E}">
        <p14:creationId xmlns:p14="http://schemas.microsoft.com/office/powerpoint/2010/main" val="27272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 Game Window</vt:lpstr>
      <vt:lpstr>Notes</vt:lpstr>
      <vt:lpstr> Victory Window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Bowman</dc:creator>
  <cp:lastModifiedBy>Doug Bowman</cp:lastModifiedBy>
  <cp:revision>24</cp:revision>
  <dcterms:created xsi:type="dcterms:W3CDTF">2018-03-09T17:08:09Z</dcterms:created>
  <dcterms:modified xsi:type="dcterms:W3CDTF">2018-10-04T16:54:14Z</dcterms:modified>
</cp:coreProperties>
</file>