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380" r:id="rId5"/>
    <p:sldId id="382" r:id="rId6"/>
    <p:sldId id="381" r:id="rId7"/>
    <p:sldId id="264" r:id="rId8"/>
    <p:sldId id="383" r:id="rId9"/>
    <p:sldId id="376" r:id="rId10"/>
    <p:sldId id="377" r:id="rId11"/>
    <p:sldId id="378" r:id="rId12"/>
    <p:sldId id="379" r:id="rId13"/>
    <p:sldId id="290" r:id="rId14"/>
    <p:sldId id="384" r:id="rId15"/>
    <p:sldId id="385" r:id="rId16"/>
    <p:sldId id="387" r:id="rId17"/>
    <p:sldId id="388" r:id="rId18"/>
    <p:sldId id="389" r:id="rId19"/>
    <p:sldId id="386" r:id="rId20"/>
    <p:sldId id="3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930"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9/14/2021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9/14/2021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9/14/2021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9/14/2021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9/14/2021</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9/14/2021</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9/14/2021</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9/14/2021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9/14/2021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9/14/2021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9/14/2021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9/14/2021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9/14/2021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9/14/2021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9/14/2021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9/14/2021</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lstStyle/>
          <a:p>
            <a:r>
              <a:rPr lang="en-US" dirty="0"/>
              <a:t>Session 7 - Python</a:t>
            </a:r>
          </a:p>
        </p:txBody>
      </p:sp>
      <p:sp>
        <p:nvSpPr>
          <p:cNvPr id="3" name="Subtitle 2"/>
          <p:cNvSpPr>
            <a:spLocks noGrp="1"/>
          </p:cNvSpPr>
          <p:nvPr>
            <p:ph type="subTitle" idx="1"/>
          </p:nvPr>
        </p:nvSpPr>
        <p:spPr>
          <a:xfrm>
            <a:off x="1371600" y="4572000"/>
            <a:ext cx="6400800" cy="1219200"/>
          </a:xfrm>
        </p:spPr>
        <p:txBody>
          <a:bodyPr/>
          <a:lstStyle/>
          <a:p>
            <a:r>
              <a:rPr lang="en-US" dirty="0"/>
              <a:t>Building Standalone </a:t>
            </a:r>
          </a:p>
          <a:p>
            <a:r>
              <a:rPr lang="en-US" dirty="0"/>
              <a:t>Binaries with </a:t>
            </a:r>
            <a:r>
              <a:rPr lang="en-US" dirty="0" err="1"/>
              <a:t>PyInstaller</a:t>
            </a:r>
            <a:endParaRPr lang="en-US" dirty="0"/>
          </a:p>
        </p:txBody>
      </p:sp>
    </p:spTree>
    <p:extLst>
      <p:ext uri="{BB962C8B-B14F-4D97-AF65-F5344CB8AC3E}">
        <p14:creationId xmlns:p14="http://schemas.microsoft.com/office/powerpoint/2010/main" val="4188311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with </a:t>
            </a:r>
            <a:r>
              <a:rPr lang="en-US" dirty="0" err="1"/>
              <a:t>PyInstaller</a:t>
            </a:r>
            <a:endParaRPr lang="en-US" dirty="0"/>
          </a:p>
        </p:txBody>
      </p:sp>
      <p:sp>
        <p:nvSpPr>
          <p:cNvPr id="3" name="Content Placeholder 2"/>
          <p:cNvSpPr>
            <a:spLocks noGrp="1"/>
          </p:cNvSpPr>
          <p:nvPr>
            <p:ph idx="1"/>
          </p:nvPr>
        </p:nvSpPr>
        <p:spPr/>
        <p:txBody>
          <a:bodyPr>
            <a:normAutofit/>
          </a:bodyPr>
          <a:lstStyle/>
          <a:p>
            <a:r>
              <a:rPr lang="en-US" dirty="0"/>
              <a:t>Building</a:t>
            </a:r>
          </a:p>
          <a:p>
            <a:pPr lvl="1"/>
            <a:r>
              <a:rPr lang="en-US" dirty="0"/>
              <a:t>Run the following command in a command line interface, once </a:t>
            </a:r>
            <a:r>
              <a:rPr lang="en-US" dirty="0" err="1"/>
              <a:t>PyInstaller</a:t>
            </a:r>
            <a:r>
              <a:rPr lang="en-US" dirty="0"/>
              <a:t> has been installed with pip or </a:t>
            </a:r>
            <a:r>
              <a:rPr lang="en-US" dirty="0" err="1"/>
              <a:t>Conda</a:t>
            </a:r>
            <a:r>
              <a:rPr lang="en-US" dirty="0"/>
              <a:t>:</a:t>
            </a:r>
          </a:p>
          <a:p>
            <a:pPr lvl="2"/>
            <a:r>
              <a:rPr lang="en-US" dirty="0" err="1">
                <a:latin typeface="Consolas" panose="020B0609020204030204" pitchFamily="49" charset="0"/>
              </a:rPr>
              <a:t>pyinstaller</a:t>
            </a:r>
            <a:r>
              <a:rPr lang="en-US" dirty="0">
                <a:latin typeface="Consolas" panose="020B0609020204030204" pitchFamily="49" charset="0"/>
              </a:rPr>
              <a:t> &lt;</a:t>
            </a:r>
            <a:r>
              <a:rPr lang="en-US" dirty="0" err="1">
                <a:latin typeface="Consolas" panose="020B0609020204030204" pitchFamily="49" charset="0"/>
              </a:rPr>
              <a:t>path_to_file</a:t>
            </a:r>
            <a:r>
              <a:rPr lang="en-US" dirty="0">
                <a:latin typeface="Consolas" panose="020B0609020204030204" pitchFamily="49" charset="0"/>
              </a:rPr>
              <a:t>&gt;</a:t>
            </a:r>
          </a:p>
          <a:p>
            <a:pPr lvl="2"/>
            <a:r>
              <a:rPr lang="en-US" dirty="0"/>
              <a:t>This will create ./build/ and ./</a:t>
            </a:r>
            <a:r>
              <a:rPr lang="en-US" dirty="0" err="1"/>
              <a:t>dist</a:t>
            </a:r>
            <a:r>
              <a:rPr lang="en-US" dirty="0"/>
              <a:t>/ directories</a:t>
            </a:r>
          </a:p>
          <a:p>
            <a:pPr lvl="2"/>
            <a:r>
              <a:rPr lang="en-US" dirty="0"/>
              <a:t>./</a:t>
            </a:r>
            <a:r>
              <a:rPr lang="en-US" dirty="0" err="1"/>
              <a:t>dist</a:t>
            </a:r>
            <a:r>
              <a:rPr lang="en-US" dirty="0"/>
              <a:t>/ contains DLL’s and .exe.</a:t>
            </a:r>
          </a:p>
          <a:p>
            <a:pPr lvl="2"/>
            <a:endParaRPr lang="en-US" dirty="0"/>
          </a:p>
          <a:p>
            <a:pPr lvl="2"/>
            <a:endParaRPr lang="en-US" dirty="0"/>
          </a:p>
          <a:p>
            <a:pPr lvl="2"/>
            <a:endParaRPr lang="en-US" dirty="0"/>
          </a:p>
          <a:p>
            <a:pPr lvl="1"/>
            <a:endParaRPr lang="en-US" dirty="0"/>
          </a:p>
        </p:txBody>
      </p:sp>
    </p:spTree>
    <p:extLst>
      <p:ext uri="{BB962C8B-B14F-4D97-AF65-F5344CB8AC3E}">
        <p14:creationId xmlns:p14="http://schemas.microsoft.com/office/powerpoint/2010/main" val="4294480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with </a:t>
            </a:r>
            <a:r>
              <a:rPr lang="en-US" dirty="0" err="1"/>
              <a:t>PyInstaller</a:t>
            </a:r>
            <a:endParaRPr lang="en-US" dirty="0"/>
          </a:p>
        </p:txBody>
      </p:sp>
      <p:sp>
        <p:nvSpPr>
          <p:cNvPr id="3" name="Content Placeholder 2"/>
          <p:cNvSpPr>
            <a:spLocks noGrp="1"/>
          </p:cNvSpPr>
          <p:nvPr>
            <p:ph idx="1"/>
          </p:nvPr>
        </p:nvSpPr>
        <p:spPr/>
        <p:txBody>
          <a:bodyPr>
            <a:normAutofit/>
          </a:bodyPr>
          <a:lstStyle/>
          <a:p>
            <a:r>
              <a:rPr lang="en-US" dirty="0"/>
              <a:t>Building into a Single File</a:t>
            </a:r>
          </a:p>
          <a:p>
            <a:pPr lvl="1"/>
            <a:r>
              <a:rPr lang="en-US" dirty="0"/>
              <a:t>Run the following command in a command line interface, once </a:t>
            </a:r>
            <a:r>
              <a:rPr lang="en-US" dirty="0" err="1"/>
              <a:t>PyInstaller</a:t>
            </a:r>
            <a:r>
              <a:rPr lang="en-US" dirty="0"/>
              <a:t> has been installed with pip or </a:t>
            </a:r>
            <a:r>
              <a:rPr lang="en-US" dirty="0" err="1"/>
              <a:t>Conda</a:t>
            </a:r>
            <a:r>
              <a:rPr lang="en-US" dirty="0"/>
              <a:t>:</a:t>
            </a:r>
          </a:p>
          <a:p>
            <a:pPr lvl="2"/>
            <a:r>
              <a:rPr lang="en-US" dirty="0" err="1">
                <a:latin typeface="Consolas" panose="020B0609020204030204" pitchFamily="49" charset="0"/>
              </a:rPr>
              <a:t>pyinstaller</a:t>
            </a:r>
            <a:r>
              <a:rPr lang="en-US" dirty="0">
                <a:latin typeface="Consolas" panose="020B0609020204030204" pitchFamily="49" charset="0"/>
              </a:rPr>
              <a:t> &lt;</a:t>
            </a:r>
            <a:r>
              <a:rPr lang="en-US" dirty="0" err="1">
                <a:latin typeface="Consolas" panose="020B0609020204030204" pitchFamily="49" charset="0"/>
              </a:rPr>
              <a:t>path_to_file</a:t>
            </a:r>
            <a:r>
              <a:rPr lang="en-US" dirty="0">
                <a:latin typeface="Consolas" panose="020B0609020204030204" pitchFamily="49" charset="0"/>
              </a:rPr>
              <a:t>&gt; -F</a:t>
            </a:r>
          </a:p>
          <a:p>
            <a:pPr lvl="2"/>
            <a:r>
              <a:rPr lang="en-US" dirty="0"/>
              <a:t>This will create ./build/ and ./</a:t>
            </a:r>
            <a:r>
              <a:rPr lang="en-US" dirty="0" err="1"/>
              <a:t>dist</a:t>
            </a:r>
            <a:r>
              <a:rPr lang="en-US" dirty="0"/>
              <a:t>/ directories, as with the basic command</a:t>
            </a:r>
          </a:p>
          <a:p>
            <a:pPr lvl="2"/>
            <a:r>
              <a:rPr lang="en-US" dirty="0"/>
              <a:t>./</a:t>
            </a:r>
            <a:r>
              <a:rPr lang="en-US" dirty="0" err="1"/>
              <a:t>dist</a:t>
            </a:r>
            <a:r>
              <a:rPr lang="en-US" dirty="0"/>
              <a:t>/ contains only the .exe</a:t>
            </a:r>
          </a:p>
          <a:p>
            <a:pPr lvl="2"/>
            <a:endParaRPr lang="en-US" dirty="0"/>
          </a:p>
          <a:p>
            <a:pPr lvl="2"/>
            <a:endParaRPr lang="en-US" dirty="0"/>
          </a:p>
          <a:p>
            <a:pPr lvl="2"/>
            <a:endParaRPr lang="en-US" dirty="0"/>
          </a:p>
          <a:p>
            <a:pPr lvl="1"/>
            <a:endParaRPr lang="en-US" dirty="0"/>
          </a:p>
        </p:txBody>
      </p:sp>
    </p:spTree>
    <p:extLst>
      <p:ext uri="{BB962C8B-B14F-4D97-AF65-F5344CB8AC3E}">
        <p14:creationId xmlns:p14="http://schemas.microsoft.com/office/powerpoint/2010/main" val="1000035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with </a:t>
            </a:r>
            <a:r>
              <a:rPr lang="en-US" dirty="0" err="1"/>
              <a:t>PyInstaller</a:t>
            </a:r>
            <a:endParaRPr lang="en-US" dirty="0"/>
          </a:p>
        </p:txBody>
      </p:sp>
      <p:sp>
        <p:nvSpPr>
          <p:cNvPr id="3" name="Content Placeholder 2"/>
          <p:cNvSpPr>
            <a:spLocks noGrp="1"/>
          </p:cNvSpPr>
          <p:nvPr>
            <p:ph idx="1"/>
          </p:nvPr>
        </p:nvSpPr>
        <p:spPr/>
        <p:txBody>
          <a:bodyPr/>
          <a:lstStyle/>
          <a:p>
            <a:r>
              <a:rPr lang="en-US" dirty="0"/>
              <a:t>Reminder: build the binary in the environment that contains the necessary packages</a:t>
            </a:r>
          </a:p>
          <a:p>
            <a:pPr lvl="1"/>
            <a:r>
              <a:rPr lang="en-US" dirty="0"/>
              <a:t>If you need </a:t>
            </a:r>
            <a:r>
              <a:rPr lang="en-US" dirty="0" err="1"/>
              <a:t>PyQt</a:t>
            </a:r>
            <a:r>
              <a:rPr lang="en-US" dirty="0"/>
              <a:t>, build in the </a:t>
            </a:r>
            <a:r>
              <a:rPr lang="en-US" dirty="0" err="1"/>
              <a:t>conda</a:t>
            </a:r>
            <a:r>
              <a:rPr lang="en-US" dirty="0"/>
              <a:t> environment or a Python environment that has all these dependencies installed into the interpreter.</a:t>
            </a:r>
          </a:p>
          <a:p>
            <a:pPr lvl="1"/>
            <a:endParaRPr lang="en-US" dirty="0"/>
          </a:p>
        </p:txBody>
      </p:sp>
    </p:spTree>
    <p:extLst>
      <p:ext uri="{BB962C8B-B14F-4D97-AF65-F5344CB8AC3E}">
        <p14:creationId xmlns:p14="http://schemas.microsoft.com/office/powerpoint/2010/main" val="3170111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Packaging</a:t>
            </a:r>
          </a:p>
        </p:txBody>
      </p:sp>
      <p:sp>
        <p:nvSpPr>
          <p:cNvPr id="3" name="Content Placeholder 2"/>
          <p:cNvSpPr>
            <a:spLocks noGrp="1"/>
          </p:cNvSpPr>
          <p:nvPr>
            <p:ph idx="1"/>
          </p:nvPr>
        </p:nvSpPr>
        <p:spPr/>
        <p:txBody>
          <a:bodyPr>
            <a:normAutofit/>
          </a:bodyPr>
          <a:lstStyle/>
          <a:p>
            <a:r>
              <a:rPr lang="en-US" dirty="0"/>
              <a:t>Relink Resource Files</a:t>
            </a:r>
          </a:p>
          <a:p>
            <a:pPr lvl="1"/>
            <a:r>
              <a:rPr lang="en-US" dirty="0"/>
              <a:t>Once the binary is built, make sure all resource files are relocated to the same relative pathing the script files would have.</a:t>
            </a:r>
          </a:p>
          <a:p>
            <a:pPr lvl="2"/>
            <a:endParaRPr lang="en-US" dirty="0"/>
          </a:p>
          <a:p>
            <a:pPr lvl="2"/>
            <a:endParaRPr lang="en-US" dirty="0"/>
          </a:p>
          <a:p>
            <a:pPr lvl="1"/>
            <a:endParaRPr lang="en-US" dirty="0"/>
          </a:p>
        </p:txBody>
      </p:sp>
    </p:spTree>
    <p:extLst>
      <p:ext uri="{BB962C8B-B14F-4D97-AF65-F5344CB8AC3E}">
        <p14:creationId xmlns:p14="http://schemas.microsoft.com/office/powerpoint/2010/main" val="2497034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Packaging</a:t>
            </a:r>
          </a:p>
        </p:txBody>
      </p:sp>
      <p:sp>
        <p:nvSpPr>
          <p:cNvPr id="3" name="Content Placeholder 2"/>
          <p:cNvSpPr>
            <a:spLocks noGrp="1"/>
          </p:cNvSpPr>
          <p:nvPr>
            <p:ph idx="1"/>
          </p:nvPr>
        </p:nvSpPr>
        <p:spPr/>
        <p:txBody>
          <a:bodyPr>
            <a:normAutofit/>
          </a:bodyPr>
          <a:lstStyle/>
          <a:p>
            <a:r>
              <a:rPr lang="en-US" dirty="0"/>
              <a:t>Relink Resource Files</a:t>
            </a:r>
          </a:p>
          <a:p>
            <a:pPr lvl="1"/>
            <a:r>
              <a:rPr lang="en-US" dirty="0"/>
              <a:t>Example: </a:t>
            </a:r>
          </a:p>
          <a:p>
            <a:pPr lvl="2"/>
            <a:r>
              <a:rPr lang="en-US" dirty="0"/>
              <a:t>Main script file is at ./bin/MainScript.py</a:t>
            </a:r>
          </a:p>
          <a:p>
            <a:pPr lvl="2"/>
            <a:r>
              <a:rPr lang="en-US" dirty="0"/>
              <a:t>Resource files at ./resources/</a:t>
            </a:r>
          </a:p>
          <a:p>
            <a:pPr lvl="2"/>
            <a:r>
              <a:rPr lang="en-US" dirty="0"/>
              <a:t>Single binary at ./</a:t>
            </a:r>
            <a:r>
              <a:rPr lang="en-US" dirty="0" err="1"/>
              <a:t>dist</a:t>
            </a:r>
            <a:r>
              <a:rPr lang="en-US" dirty="0"/>
              <a:t>/MainScript.exe</a:t>
            </a:r>
          </a:p>
          <a:p>
            <a:pPr lvl="2"/>
            <a:r>
              <a:rPr lang="en-US" dirty="0"/>
              <a:t>In order for resource files to be found, MainScript.exe needs to be moved to ./bin/, or ./resources/ needs moved to ./</a:t>
            </a:r>
            <a:r>
              <a:rPr lang="en-US" dirty="0" err="1"/>
              <a:t>dist</a:t>
            </a:r>
            <a:r>
              <a:rPr lang="en-US" dirty="0"/>
              <a:t>/</a:t>
            </a:r>
          </a:p>
          <a:p>
            <a:pPr lvl="2"/>
            <a:endParaRPr lang="en-US" dirty="0"/>
          </a:p>
          <a:p>
            <a:pPr lvl="2"/>
            <a:endParaRPr lang="en-US" dirty="0"/>
          </a:p>
          <a:p>
            <a:pPr lvl="1"/>
            <a:endParaRPr lang="en-US" dirty="0"/>
          </a:p>
        </p:txBody>
      </p:sp>
    </p:spTree>
    <p:extLst>
      <p:ext uri="{BB962C8B-B14F-4D97-AF65-F5344CB8AC3E}">
        <p14:creationId xmlns:p14="http://schemas.microsoft.com/office/powerpoint/2010/main" val="109182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and Code</a:t>
            </a:r>
          </a:p>
        </p:txBody>
      </p:sp>
      <p:sp>
        <p:nvSpPr>
          <p:cNvPr id="3" name="Content Placeholder 2"/>
          <p:cNvSpPr>
            <a:spLocks noGrp="1"/>
          </p:cNvSpPr>
          <p:nvPr>
            <p:ph idx="1"/>
          </p:nvPr>
        </p:nvSpPr>
        <p:spPr/>
        <p:txBody>
          <a:bodyPr>
            <a:normAutofit/>
          </a:bodyPr>
          <a:lstStyle/>
          <a:p>
            <a:r>
              <a:rPr lang="en-US" dirty="0"/>
              <a:t>.\</a:t>
            </a:r>
            <a:r>
              <a:rPr lang="en-US" dirty="0" err="1"/>
              <a:t>PracticalProgramming</a:t>
            </a:r>
            <a:r>
              <a:rPr lang="en-US" dirty="0"/>
              <a:t>\Session 7 - Python\Instructional Material\Class Examples\</a:t>
            </a:r>
            <a:r>
              <a:rPr lang="en-US" dirty="0" err="1"/>
              <a:t>PyInstaller</a:t>
            </a:r>
            <a:r>
              <a:rPr lang="en-US" dirty="0"/>
              <a:t>\</a:t>
            </a:r>
          </a:p>
          <a:p>
            <a:pPr lvl="1"/>
            <a:r>
              <a:rPr lang="en-US" dirty="0"/>
              <a:t>Package Installation Code.txt</a:t>
            </a:r>
          </a:p>
          <a:p>
            <a:pPr lvl="2"/>
            <a:r>
              <a:rPr lang="en-US" dirty="0"/>
              <a:t>Code to install </a:t>
            </a:r>
            <a:r>
              <a:rPr lang="en-US" dirty="0" err="1"/>
              <a:t>PyInstaller</a:t>
            </a:r>
            <a:r>
              <a:rPr lang="en-US" dirty="0"/>
              <a:t> in the Python and </a:t>
            </a:r>
            <a:r>
              <a:rPr lang="en-US" dirty="0" err="1"/>
              <a:t>Conda</a:t>
            </a:r>
            <a:r>
              <a:rPr lang="en-US" dirty="0"/>
              <a:t> environments</a:t>
            </a:r>
          </a:p>
          <a:p>
            <a:pPr lvl="1"/>
            <a:r>
              <a:rPr lang="en-US" dirty="0" err="1"/>
              <a:t>PyInstaller</a:t>
            </a:r>
            <a:r>
              <a:rPr lang="en-US" dirty="0"/>
              <a:t> Build Code.ps1</a:t>
            </a:r>
          </a:p>
          <a:p>
            <a:pPr lvl="2"/>
            <a:r>
              <a:rPr lang="en-US" dirty="0"/>
              <a:t>PowerShell script to build TestBuild.py</a:t>
            </a:r>
          </a:p>
          <a:p>
            <a:pPr lvl="2"/>
            <a:endParaRPr lang="en-US" dirty="0"/>
          </a:p>
          <a:p>
            <a:pPr lvl="2"/>
            <a:endParaRPr lang="en-US" dirty="0"/>
          </a:p>
          <a:p>
            <a:pPr lvl="1"/>
            <a:endParaRPr lang="en-US" dirty="0"/>
          </a:p>
        </p:txBody>
      </p:sp>
    </p:spTree>
    <p:extLst>
      <p:ext uri="{BB962C8B-B14F-4D97-AF65-F5344CB8AC3E}">
        <p14:creationId xmlns:p14="http://schemas.microsoft.com/office/powerpoint/2010/main" val="762111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dirty="0" err="1"/>
              <a:t>PyInstaller</a:t>
            </a:r>
            <a:r>
              <a:rPr lang="en-US" dirty="0"/>
              <a:t> manual</a:t>
            </a:r>
          </a:p>
          <a:p>
            <a:pPr lvl="1"/>
            <a:r>
              <a:rPr lang="en-US" dirty="0"/>
              <a:t>https://www.pyinstaller.org/</a:t>
            </a:r>
          </a:p>
          <a:p>
            <a:pPr lvl="2"/>
            <a:endParaRPr lang="en-US" dirty="0"/>
          </a:p>
          <a:p>
            <a:pPr lvl="2"/>
            <a:endParaRPr lang="en-US" dirty="0"/>
          </a:p>
          <a:p>
            <a:pPr lvl="1"/>
            <a:endParaRPr lang="en-US" dirty="0"/>
          </a:p>
        </p:txBody>
      </p:sp>
    </p:spTree>
    <p:extLst>
      <p:ext uri="{BB962C8B-B14F-4D97-AF65-F5344CB8AC3E}">
        <p14:creationId xmlns:p14="http://schemas.microsoft.com/office/powerpoint/2010/main" val="3129984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a:t>
            </a:r>
          </a:p>
        </p:txBody>
      </p:sp>
      <p:sp>
        <p:nvSpPr>
          <p:cNvPr id="3" name="Content Placeholder 2"/>
          <p:cNvSpPr>
            <a:spLocks noGrp="1"/>
          </p:cNvSpPr>
          <p:nvPr>
            <p:ph idx="1"/>
          </p:nvPr>
        </p:nvSpPr>
        <p:spPr/>
        <p:txBody>
          <a:bodyPr>
            <a:normAutofit/>
          </a:bodyPr>
          <a:lstStyle/>
          <a:p>
            <a:r>
              <a:rPr lang="en-US" dirty="0"/>
              <a:t>Bootloader files missing</a:t>
            </a:r>
          </a:p>
          <a:p>
            <a:pPr lvl="1"/>
            <a:r>
              <a:rPr lang="en-US" dirty="0"/>
              <a:t>Virus scanners may think the bootloader files run.exe, runw.exe, run_d.exe, and/or runw_d.exe are a virus, and delete them</a:t>
            </a:r>
          </a:p>
          <a:p>
            <a:pPr lvl="1"/>
            <a:r>
              <a:rPr lang="en-US" dirty="0"/>
              <a:t>If this happens, extract files from archive and copy these files back to their appropriate folder at &lt;</a:t>
            </a:r>
            <a:r>
              <a:rPr lang="en-US" dirty="0" err="1"/>
              <a:t>pyinstaller_root_dir</a:t>
            </a:r>
            <a:r>
              <a:rPr lang="en-US" dirty="0"/>
              <a:t>&gt;\</a:t>
            </a:r>
            <a:r>
              <a:rPr lang="en-US" dirty="0" err="1"/>
              <a:t>PyInstaller</a:t>
            </a:r>
            <a:r>
              <a:rPr lang="en-US" dirty="0"/>
              <a:t>\bootloader\&lt;</a:t>
            </a:r>
            <a:r>
              <a:rPr lang="en-US" dirty="0" err="1"/>
              <a:t>OS_dir</a:t>
            </a:r>
            <a:r>
              <a:rPr lang="en-US" dirty="0"/>
              <a:t>&gt;\</a:t>
            </a:r>
          </a:p>
          <a:p>
            <a:pPr lvl="2"/>
            <a:endParaRPr lang="en-US" dirty="0"/>
          </a:p>
          <a:p>
            <a:pPr lvl="2"/>
            <a:endParaRPr lang="en-US" dirty="0"/>
          </a:p>
          <a:p>
            <a:pPr lvl="1"/>
            <a:endParaRPr lang="en-US" dirty="0"/>
          </a:p>
        </p:txBody>
      </p:sp>
    </p:spTree>
    <p:extLst>
      <p:ext uri="{BB962C8B-B14F-4D97-AF65-F5344CB8AC3E}">
        <p14:creationId xmlns:p14="http://schemas.microsoft.com/office/powerpoint/2010/main" val="2329273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a:t>Questions?</a:t>
            </a:r>
          </a:p>
        </p:txBody>
      </p:sp>
    </p:spTree>
    <p:extLst>
      <p:ext uri="{BB962C8B-B14F-4D97-AF65-F5344CB8AC3E}">
        <p14:creationId xmlns:p14="http://schemas.microsoft.com/office/powerpoint/2010/main" val="3254859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Introduction</a:t>
            </a:r>
          </a:p>
          <a:p>
            <a:r>
              <a:rPr lang="en-US" dirty="0"/>
              <a:t>Setting Up </a:t>
            </a:r>
            <a:r>
              <a:rPr lang="en-US" dirty="0" err="1"/>
              <a:t>PyInstaller</a:t>
            </a:r>
            <a:endParaRPr lang="en-US" dirty="0"/>
          </a:p>
          <a:p>
            <a:r>
              <a:rPr lang="en-US" dirty="0"/>
              <a:t>Building with </a:t>
            </a:r>
            <a:r>
              <a:rPr lang="en-US" dirty="0" err="1"/>
              <a:t>PyInstaller</a:t>
            </a:r>
            <a:endParaRPr lang="en-US" dirty="0"/>
          </a:p>
          <a:p>
            <a:r>
              <a:rPr lang="en-US" dirty="0"/>
              <a:t>Packaging Binaries</a:t>
            </a:r>
          </a:p>
          <a:p>
            <a:endParaRPr lang="en-US" dirty="0"/>
          </a:p>
        </p:txBody>
      </p:sp>
    </p:spTree>
    <p:extLst>
      <p:ext uri="{BB962C8B-B14F-4D97-AF65-F5344CB8AC3E}">
        <p14:creationId xmlns:p14="http://schemas.microsoft.com/office/powerpoint/2010/main" val="71013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err="1"/>
              <a:t>PyInstaller</a:t>
            </a:r>
            <a:r>
              <a:rPr lang="en-US" dirty="0"/>
              <a:t> converts Python code into a stand-alone binary with dependencies, or optionally into a single binary file</a:t>
            </a:r>
          </a:p>
          <a:p>
            <a:pPr lvl="1"/>
            <a:endParaRPr lang="en-US" dirty="0"/>
          </a:p>
        </p:txBody>
      </p:sp>
    </p:spTree>
    <p:extLst>
      <p:ext uri="{BB962C8B-B14F-4D97-AF65-F5344CB8AC3E}">
        <p14:creationId xmlns:p14="http://schemas.microsoft.com/office/powerpoint/2010/main" val="2659678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err="1"/>
              <a:t>PyInstaller</a:t>
            </a:r>
            <a:r>
              <a:rPr lang="en-US" dirty="0"/>
              <a:t> will find all associated files with program and build into .exe</a:t>
            </a:r>
          </a:p>
          <a:p>
            <a:pPr lvl="1"/>
            <a:endParaRPr lang="en-US" dirty="0"/>
          </a:p>
        </p:txBody>
      </p:sp>
    </p:spTree>
    <p:extLst>
      <p:ext uri="{BB962C8B-B14F-4D97-AF65-F5344CB8AC3E}">
        <p14:creationId xmlns:p14="http://schemas.microsoft.com/office/powerpoint/2010/main" val="78307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If the program uses specific installed packages, like Pandas or </a:t>
            </a:r>
            <a:r>
              <a:rPr lang="en-US" dirty="0" err="1"/>
              <a:t>PyQt</a:t>
            </a:r>
            <a:r>
              <a:rPr lang="en-US" dirty="0"/>
              <a:t>, the program must be built in the environment that has those packages</a:t>
            </a:r>
          </a:p>
          <a:p>
            <a:pPr lvl="1"/>
            <a:endParaRPr lang="en-US" dirty="0"/>
          </a:p>
        </p:txBody>
      </p:sp>
    </p:spTree>
    <p:extLst>
      <p:ext uri="{BB962C8B-B14F-4D97-AF65-F5344CB8AC3E}">
        <p14:creationId xmlns:p14="http://schemas.microsoft.com/office/powerpoint/2010/main" val="1611348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a:t>
            </a:r>
            <a:r>
              <a:rPr lang="en-US" dirty="0" err="1"/>
              <a:t>PyInstaller</a:t>
            </a:r>
            <a:endParaRPr lang="en-US" dirty="0"/>
          </a:p>
        </p:txBody>
      </p:sp>
      <p:sp>
        <p:nvSpPr>
          <p:cNvPr id="3" name="Content Placeholder 2"/>
          <p:cNvSpPr>
            <a:spLocks noGrp="1"/>
          </p:cNvSpPr>
          <p:nvPr>
            <p:ph idx="1"/>
          </p:nvPr>
        </p:nvSpPr>
        <p:spPr/>
        <p:txBody>
          <a:bodyPr>
            <a:normAutofit/>
          </a:bodyPr>
          <a:lstStyle/>
          <a:p>
            <a:r>
              <a:rPr lang="en-US" dirty="0"/>
              <a:t>Multiple was to install </a:t>
            </a:r>
            <a:r>
              <a:rPr lang="en-US" dirty="0" err="1"/>
              <a:t>PyInstaller</a:t>
            </a:r>
            <a:r>
              <a:rPr lang="en-US" dirty="0"/>
              <a:t> based on your environment</a:t>
            </a:r>
          </a:p>
          <a:p>
            <a:pPr lvl="1"/>
            <a:r>
              <a:rPr lang="en-US" dirty="0"/>
              <a:t>Active connection to </a:t>
            </a:r>
            <a:r>
              <a:rPr lang="en-US" dirty="0" err="1"/>
              <a:t>PyPi</a:t>
            </a:r>
            <a:r>
              <a:rPr lang="en-US" dirty="0"/>
              <a:t> (internet) with installation privileges </a:t>
            </a:r>
          </a:p>
          <a:p>
            <a:pPr lvl="1"/>
            <a:r>
              <a:rPr lang="en-US" dirty="0"/>
              <a:t>Downloaded </a:t>
            </a:r>
            <a:r>
              <a:rPr lang="en-US" dirty="0" err="1"/>
              <a:t>tarball</a:t>
            </a:r>
            <a:r>
              <a:rPr lang="en-US" dirty="0"/>
              <a:t> archive, wheel, etc.</a:t>
            </a:r>
          </a:p>
          <a:p>
            <a:pPr lvl="1"/>
            <a:endParaRPr lang="en-US" dirty="0"/>
          </a:p>
        </p:txBody>
      </p:sp>
    </p:spTree>
    <p:extLst>
      <p:ext uri="{BB962C8B-B14F-4D97-AF65-F5344CB8AC3E}">
        <p14:creationId xmlns:p14="http://schemas.microsoft.com/office/powerpoint/2010/main" val="3204692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a:t>
            </a:r>
            <a:r>
              <a:rPr lang="en-US" dirty="0" err="1"/>
              <a:t>PyInstaller</a:t>
            </a:r>
            <a:endParaRPr lang="en-US" dirty="0"/>
          </a:p>
        </p:txBody>
      </p:sp>
      <p:sp>
        <p:nvSpPr>
          <p:cNvPr id="3" name="Content Placeholder 2"/>
          <p:cNvSpPr>
            <a:spLocks noGrp="1"/>
          </p:cNvSpPr>
          <p:nvPr>
            <p:ph idx="1"/>
          </p:nvPr>
        </p:nvSpPr>
        <p:spPr/>
        <p:txBody>
          <a:bodyPr>
            <a:normAutofit/>
          </a:bodyPr>
          <a:lstStyle/>
          <a:p>
            <a:r>
              <a:rPr lang="en-US" dirty="0"/>
              <a:t>Active connection to </a:t>
            </a:r>
            <a:r>
              <a:rPr lang="en-US" dirty="0" err="1"/>
              <a:t>PyPi</a:t>
            </a:r>
            <a:endParaRPr lang="en-US" dirty="0"/>
          </a:p>
          <a:p>
            <a:pPr lvl="1"/>
            <a:r>
              <a:rPr lang="en-US" dirty="0"/>
              <a:t>Pip in Python</a:t>
            </a:r>
          </a:p>
          <a:p>
            <a:pPr lvl="2"/>
            <a:r>
              <a:rPr lang="en-US" dirty="0"/>
              <a:t>pip install </a:t>
            </a:r>
            <a:r>
              <a:rPr lang="en-US" dirty="0" err="1"/>
              <a:t>pyinstaller</a:t>
            </a:r>
            <a:endParaRPr lang="en-US" dirty="0"/>
          </a:p>
          <a:p>
            <a:pPr lvl="1"/>
            <a:r>
              <a:rPr lang="en-US" dirty="0" err="1"/>
              <a:t>Conda</a:t>
            </a:r>
            <a:endParaRPr lang="en-US" dirty="0"/>
          </a:p>
          <a:p>
            <a:pPr lvl="2"/>
            <a:r>
              <a:rPr lang="en-US" dirty="0" err="1"/>
              <a:t>conda</a:t>
            </a:r>
            <a:r>
              <a:rPr lang="en-US" dirty="0"/>
              <a:t> install </a:t>
            </a:r>
            <a:r>
              <a:rPr lang="en-US" dirty="0" err="1"/>
              <a:t>pyinstaller</a:t>
            </a:r>
            <a:endParaRPr lang="en-US" dirty="0"/>
          </a:p>
          <a:p>
            <a:pPr lvl="1"/>
            <a:endParaRPr lang="en-US" dirty="0"/>
          </a:p>
        </p:txBody>
      </p:sp>
    </p:spTree>
    <p:extLst>
      <p:ext uri="{BB962C8B-B14F-4D97-AF65-F5344CB8AC3E}">
        <p14:creationId xmlns:p14="http://schemas.microsoft.com/office/powerpoint/2010/main" val="96577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a:t>
            </a:r>
            <a:r>
              <a:rPr lang="en-US" dirty="0" err="1"/>
              <a:t>PyInstaller</a:t>
            </a:r>
            <a:endParaRPr lang="en-US" dirty="0"/>
          </a:p>
        </p:txBody>
      </p:sp>
      <p:sp>
        <p:nvSpPr>
          <p:cNvPr id="3" name="Content Placeholder 2"/>
          <p:cNvSpPr>
            <a:spLocks noGrp="1"/>
          </p:cNvSpPr>
          <p:nvPr>
            <p:ph idx="1"/>
          </p:nvPr>
        </p:nvSpPr>
        <p:spPr/>
        <p:txBody>
          <a:bodyPr>
            <a:normAutofit lnSpcReduction="10000"/>
          </a:bodyPr>
          <a:lstStyle/>
          <a:p>
            <a:r>
              <a:rPr lang="en-US" dirty="0"/>
              <a:t>Downloaded Files</a:t>
            </a:r>
          </a:p>
          <a:p>
            <a:pPr lvl="1"/>
            <a:r>
              <a:rPr lang="en-US" dirty="0"/>
              <a:t>Wheel File</a:t>
            </a:r>
          </a:p>
          <a:p>
            <a:pPr lvl="2"/>
            <a:r>
              <a:rPr lang="en-US" dirty="0"/>
              <a:t>Navigate to the .</a:t>
            </a:r>
            <a:r>
              <a:rPr lang="en-US" dirty="0" err="1"/>
              <a:t>whl</a:t>
            </a:r>
            <a:r>
              <a:rPr lang="en-US" dirty="0"/>
              <a:t> file in a command line interface</a:t>
            </a:r>
          </a:p>
          <a:p>
            <a:pPr lvl="2"/>
            <a:r>
              <a:rPr lang="en-US" dirty="0"/>
              <a:t>Run the following command:</a:t>
            </a:r>
          </a:p>
          <a:p>
            <a:pPr lvl="3"/>
            <a:r>
              <a:rPr lang="en-US" dirty="0">
                <a:latin typeface="Consolas" panose="020B0609020204030204" pitchFamily="49" charset="0"/>
              </a:rPr>
              <a:t>pip install &lt;</a:t>
            </a:r>
            <a:r>
              <a:rPr lang="en-US" dirty="0" err="1">
                <a:latin typeface="Consolas" panose="020B0609020204030204" pitchFamily="49" charset="0"/>
              </a:rPr>
              <a:t>file_name</a:t>
            </a:r>
            <a:r>
              <a:rPr lang="en-US" dirty="0">
                <a:latin typeface="Consolas" panose="020B0609020204030204" pitchFamily="49" charset="0"/>
              </a:rPr>
              <a:t>&gt;.</a:t>
            </a:r>
            <a:r>
              <a:rPr lang="en-US" dirty="0" err="1">
                <a:latin typeface="Consolas" panose="020B0609020204030204" pitchFamily="49" charset="0"/>
              </a:rPr>
              <a:t>whl</a:t>
            </a:r>
            <a:endParaRPr lang="en-US" dirty="0">
              <a:latin typeface="Consolas" panose="020B0609020204030204" pitchFamily="49" charset="0"/>
            </a:endParaRPr>
          </a:p>
          <a:p>
            <a:pPr lvl="1"/>
            <a:r>
              <a:rPr lang="en-US" dirty="0" err="1"/>
              <a:t>Tarball</a:t>
            </a:r>
            <a:r>
              <a:rPr lang="en-US" dirty="0"/>
              <a:t> (.tar.gz)</a:t>
            </a:r>
          </a:p>
          <a:p>
            <a:pPr lvl="2"/>
            <a:r>
              <a:rPr lang="en-US" dirty="0"/>
              <a:t>Extract the archive (7-zip can do this, or bash)</a:t>
            </a:r>
          </a:p>
          <a:p>
            <a:pPr lvl="2"/>
            <a:r>
              <a:rPr lang="en-US" dirty="0"/>
              <a:t>Navigate to the setup.py file in a command line interface</a:t>
            </a:r>
          </a:p>
          <a:p>
            <a:pPr lvl="2"/>
            <a:r>
              <a:rPr lang="en-US" dirty="0"/>
              <a:t>Run the following command:</a:t>
            </a:r>
          </a:p>
          <a:p>
            <a:pPr lvl="3"/>
            <a:r>
              <a:rPr lang="en-US" dirty="0">
                <a:latin typeface="Consolas" panose="020B0609020204030204" pitchFamily="49" charset="0"/>
              </a:rPr>
              <a:t>pip install .</a:t>
            </a:r>
          </a:p>
          <a:p>
            <a:pPr lvl="2"/>
            <a:endParaRPr lang="en-US" dirty="0"/>
          </a:p>
          <a:p>
            <a:pPr lvl="2"/>
            <a:endParaRPr lang="en-US" dirty="0"/>
          </a:p>
          <a:p>
            <a:pPr lvl="1"/>
            <a:endParaRPr lang="en-US" dirty="0"/>
          </a:p>
        </p:txBody>
      </p:sp>
    </p:spTree>
    <p:extLst>
      <p:ext uri="{BB962C8B-B14F-4D97-AF65-F5344CB8AC3E}">
        <p14:creationId xmlns:p14="http://schemas.microsoft.com/office/powerpoint/2010/main" val="312713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with </a:t>
            </a:r>
            <a:r>
              <a:rPr lang="en-US" dirty="0" err="1"/>
              <a:t>PyInstaller</a:t>
            </a:r>
            <a:endParaRPr lang="en-US" dirty="0"/>
          </a:p>
        </p:txBody>
      </p:sp>
      <p:sp>
        <p:nvSpPr>
          <p:cNvPr id="3" name="Content Placeholder 2"/>
          <p:cNvSpPr>
            <a:spLocks noGrp="1"/>
          </p:cNvSpPr>
          <p:nvPr>
            <p:ph idx="1"/>
          </p:nvPr>
        </p:nvSpPr>
        <p:spPr/>
        <p:txBody>
          <a:bodyPr>
            <a:normAutofit/>
          </a:bodyPr>
          <a:lstStyle/>
          <a:p>
            <a:r>
              <a:rPr lang="en-US" dirty="0"/>
              <a:t>Overview</a:t>
            </a:r>
          </a:p>
          <a:p>
            <a:pPr lvl="1"/>
            <a:r>
              <a:rPr lang="en-US" dirty="0" err="1">
                <a:latin typeface="+mj-lt"/>
              </a:rPr>
              <a:t>PyInstaller</a:t>
            </a:r>
            <a:r>
              <a:rPr lang="en-US" dirty="0">
                <a:latin typeface="+mj-lt"/>
              </a:rPr>
              <a:t> finds all imported files used in application, and builds into .exe</a:t>
            </a:r>
          </a:p>
          <a:p>
            <a:pPr lvl="1"/>
            <a:r>
              <a:rPr lang="en-US" dirty="0">
                <a:latin typeface="+mj-lt"/>
              </a:rPr>
              <a:t>All imported packages are converted to DLL’s</a:t>
            </a:r>
          </a:p>
          <a:p>
            <a:pPr lvl="1"/>
            <a:r>
              <a:rPr lang="en-US" dirty="0">
                <a:latin typeface="+mj-lt"/>
              </a:rPr>
              <a:t>Optionally, can build all DLL’s into the .exe to produce a single file.</a:t>
            </a:r>
          </a:p>
          <a:p>
            <a:pPr lvl="2"/>
            <a:endParaRPr lang="en-US" dirty="0"/>
          </a:p>
          <a:p>
            <a:pPr lvl="2"/>
            <a:endParaRPr lang="en-US" dirty="0"/>
          </a:p>
          <a:p>
            <a:pPr lvl="1"/>
            <a:endParaRPr lang="en-US" dirty="0"/>
          </a:p>
        </p:txBody>
      </p:sp>
    </p:spTree>
    <p:extLst>
      <p:ext uri="{BB962C8B-B14F-4D97-AF65-F5344CB8AC3E}">
        <p14:creationId xmlns:p14="http://schemas.microsoft.com/office/powerpoint/2010/main" val="1548841718"/>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TotalTime>
  <Words>810</Words>
  <Application>Microsoft Office PowerPoint</Application>
  <PresentationFormat>On-screen Show (4:3)</PresentationFormat>
  <Paragraphs>95</Paragraphs>
  <Slides>19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Calibri</vt:lpstr>
      <vt:lpstr>Consolas</vt:lpstr>
      <vt:lpstr>Office Theme</vt:lpstr>
      <vt:lpstr>1_Office Theme</vt:lpstr>
      <vt:lpstr>Session 7 - Python</vt:lpstr>
      <vt:lpstr>Overview</vt:lpstr>
      <vt:lpstr>Introduction</vt:lpstr>
      <vt:lpstr>Introduction</vt:lpstr>
      <vt:lpstr>Introduction</vt:lpstr>
      <vt:lpstr>Setting Up PyInstaller</vt:lpstr>
      <vt:lpstr>Setting Up PyInstaller</vt:lpstr>
      <vt:lpstr>Setting Up PyInstaller</vt:lpstr>
      <vt:lpstr>Building with PyInstaller</vt:lpstr>
      <vt:lpstr>Building with PyInstaller</vt:lpstr>
      <vt:lpstr>Building with PyInstaller</vt:lpstr>
      <vt:lpstr>Building with PyInstaller</vt:lpstr>
      <vt:lpstr>Packaging</vt:lpstr>
      <vt:lpstr>Packaging</vt:lpstr>
      <vt:lpstr>Examples and Code</vt:lpstr>
      <vt:lpstr>Resources</vt:lpstr>
      <vt:lpstr>Troubleshooting</vt:lpstr>
      <vt:lpstr>Questions?</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214</cp:revision>
  <dcterms:created xsi:type="dcterms:W3CDTF">2018-01-12T01:50:51Z</dcterms:created>
  <dcterms:modified xsi:type="dcterms:W3CDTF">2021-09-15T03:45:47Z</dcterms:modified>
</cp:coreProperties>
</file>