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6" r:id="rId5"/>
    <p:sldId id="377" r:id="rId6"/>
    <p:sldId id="378" r:id="rId7"/>
    <p:sldId id="380" r:id="rId8"/>
    <p:sldId id="381" r:id="rId9"/>
    <p:sldId id="3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r>
              <a:rPr lang="en-US" dirty="0"/>
              <a:t>Basic Plotting</a:t>
            </a:r>
          </a:p>
          <a:p>
            <a:r>
              <a:rPr lang="en-US" dirty="0"/>
              <a:t>Sample Plot Types</a:t>
            </a:r>
          </a:p>
          <a:p>
            <a:r>
              <a:rPr lang="en-US" dirty="0"/>
              <a:t>Subplots</a:t>
            </a:r>
          </a:p>
          <a:p>
            <a:r>
              <a:rPr lang="en-US" dirty="0"/>
              <a:t>Customization</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Plotting</a:t>
            </a:r>
          </a:p>
        </p:txBody>
      </p:sp>
      <p:sp>
        <p:nvSpPr>
          <p:cNvPr id="3" name="Content Placeholder 2"/>
          <p:cNvSpPr>
            <a:spLocks noGrp="1"/>
          </p:cNvSpPr>
          <p:nvPr>
            <p:ph idx="1"/>
          </p:nvPr>
        </p:nvSpPr>
        <p:spPr/>
        <p:txBody>
          <a:bodyPr>
            <a:normAutofit fontScale="85000" lnSpcReduction="20000"/>
          </a:bodyPr>
          <a:lstStyle/>
          <a:p>
            <a:r>
              <a:rPr lang="en-US" dirty="0"/>
              <a:t>Utilize scatterplot for basics</a:t>
            </a:r>
          </a:p>
          <a:p>
            <a:r>
              <a:rPr lang="en-US" dirty="0"/>
              <a:t>Plot data</a:t>
            </a:r>
          </a:p>
          <a:p>
            <a:r>
              <a:rPr lang="en-US" dirty="0"/>
              <a:t>Plot multiple lines</a:t>
            </a:r>
          </a:p>
          <a:p>
            <a:r>
              <a:rPr lang="en-US" dirty="0"/>
              <a:t>Change line style</a:t>
            </a:r>
          </a:p>
          <a:p>
            <a:pPr lvl="1"/>
            <a:r>
              <a:rPr lang="en-US" dirty="0" err="1"/>
              <a:t>Linestyle</a:t>
            </a:r>
            <a:r>
              <a:rPr lang="en-US" dirty="0"/>
              <a:t> keyword</a:t>
            </a:r>
          </a:p>
          <a:p>
            <a:pPr lvl="1"/>
            <a:r>
              <a:rPr lang="en-US" dirty="0"/>
              <a:t>Marker keyword</a:t>
            </a:r>
          </a:p>
          <a:p>
            <a:pPr lvl="1"/>
            <a:r>
              <a:rPr lang="en-US"/>
              <a:t>Linewidth </a:t>
            </a:r>
            <a:r>
              <a:rPr lang="en-US" dirty="0"/>
              <a:t>keyword</a:t>
            </a:r>
          </a:p>
          <a:p>
            <a:r>
              <a:rPr lang="en-US" dirty="0"/>
              <a:t>Edit axis labels</a:t>
            </a:r>
          </a:p>
          <a:p>
            <a:r>
              <a:rPr lang="en-US" dirty="0"/>
              <a:t>Add text annotation</a:t>
            </a:r>
          </a:p>
          <a:p>
            <a:r>
              <a:rPr lang="en-US" dirty="0"/>
              <a:t>Show plot</a:t>
            </a:r>
          </a:p>
          <a:p>
            <a:r>
              <a:rPr lang="en-US" dirty="0"/>
              <a:t>Export plot to .pdf or other file</a:t>
            </a:r>
          </a:p>
          <a:p>
            <a:endParaRPr lang="en-US" dirty="0"/>
          </a:p>
          <a:p>
            <a:endParaRPr lang="en-US" dirty="0"/>
          </a:p>
        </p:txBody>
      </p:sp>
    </p:spTree>
    <p:extLst>
      <p:ext uri="{BB962C8B-B14F-4D97-AF65-F5344CB8AC3E}">
        <p14:creationId xmlns:p14="http://schemas.microsoft.com/office/powerpoint/2010/main" val="33728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lnSpcReduction="10000"/>
          </a:bodyPr>
          <a:lstStyle/>
          <a:p>
            <a:r>
              <a:rPr lang="en-US" dirty="0"/>
              <a:t>Scatter Plot</a:t>
            </a:r>
          </a:p>
          <a:p>
            <a:r>
              <a:rPr lang="en-US" dirty="0"/>
              <a:t>Pie Chart</a:t>
            </a:r>
          </a:p>
          <a:p>
            <a:r>
              <a:rPr lang="en-US" dirty="0"/>
              <a:t>Bar Graph</a:t>
            </a:r>
          </a:p>
          <a:p>
            <a:pPr lvl="1"/>
            <a:r>
              <a:rPr lang="en-US" dirty="0"/>
              <a:t>Vertical</a:t>
            </a:r>
          </a:p>
          <a:p>
            <a:pPr lvl="1"/>
            <a:r>
              <a:rPr lang="en-US" dirty="0"/>
              <a:t>Horizontal</a:t>
            </a:r>
          </a:p>
          <a:p>
            <a:r>
              <a:rPr lang="en-US" dirty="0"/>
              <a:t>Histogram</a:t>
            </a:r>
          </a:p>
          <a:p>
            <a:r>
              <a:rPr lang="en-US" dirty="0"/>
              <a:t>3D</a:t>
            </a:r>
          </a:p>
          <a:p>
            <a:r>
              <a:rPr lang="en-US" dirty="0"/>
              <a:t>Polar</a:t>
            </a:r>
          </a:p>
          <a:p>
            <a:endParaRPr lang="en-US" dirty="0"/>
          </a:p>
        </p:txBody>
      </p:sp>
    </p:spTree>
    <p:extLst>
      <p:ext uri="{BB962C8B-B14F-4D97-AF65-F5344CB8AC3E}">
        <p14:creationId xmlns:p14="http://schemas.microsoft.com/office/powerpoint/2010/main" val="10849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a:t>Multiple plots on same figure</a:t>
            </a:r>
          </a:p>
        </p:txBody>
      </p:sp>
    </p:spTree>
    <p:extLst>
      <p:ext uri="{BB962C8B-B14F-4D97-AF65-F5344CB8AC3E}">
        <p14:creationId xmlns:p14="http://schemas.microsoft.com/office/powerpoint/2010/main" val="337283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a:t>
            </a:r>
          </a:p>
        </p:txBody>
      </p:sp>
      <p:sp>
        <p:nvSpPr>
          <p:cNvPr id="3" name="Content Placeholder 2"/>
          <p:cNvSpPr>
            <a:spLocks noGrp="1"/>
          </p:cNvSpPr>
          <p:nvPr>
            <p:ph idx="1"/>
          </p:nvPr>
        </p:nvSpPr>
        <p:spPr/>
        <p:txBody>
          <a:bodyPr/>
          <a:lstStyle/>
          <a:p>
            <a:r>
              <a:rPr lang="en-US" dirty="0"/>
              <a:t>Can add events to plots that allow things to happen if a trigger occurs</a:t>
            </a:r>
          </a:p>
          <a:p>
            <a:pPr lvl="1"/>
            <a:r>
              <a:rPr lang="en-US" dirty="0"/>
              <a:t>Mouse click could change colors or scale</a:t>
            </a:r>
          </a:p>
        </p:txBody>
      </p:sp>
    </p:spTree>
    <p:extLst>
      <p:ext uri="{BB962C8B-B14F-4D97-AF65-F5344CB8AC3E}">
        <p14:creationId xmlns:p14="http://schemas.microsoft.com/office/powerpoint/2010/main" val="10294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Data Sets</a:t>
            </a:r>
          </a:p>
        </p:txBody>
      </p:sp>
      <p:sp>
        <p:nvSpPr>
          <p:cNvPr id="3" name="Content Placeholder 2"/>
          <p:cNvSpPr>
            <a:spLocks noGrp="1"/>
          </p:cNvSpPr>
          <p:nvPr>
            <p:ph idx="1"/>
          </p:nvPr>
        </p:nvSpPr>
        <p:spPr/>
        <p:txBody>
          <a:bodyPr/>
          <a:lstStyle/>
          <a:p>
            <a:r>
              <a:rPr lang="en-US" dirty="0"/>
              <a:t>https://data.oecd.org/price/inflation-cpi.htm</a:t>
            </a:r>
          </a:p>
          <a:p>
            <a:endParaRPr lang="en-US" dirty="0"/>
          </a:p>
        </p:txBody>
      </p:sp>
    </p:spTree>
    <p:extLst>
      <p:ext uri="{BB962C8B-B14F-4D97-AF65-F5344CB8AC3E}">
        <p14:creationId xmlns:p14="http://schemas.microsoft.com/office/powerpoint/2010/main" val="158646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309</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Office Theme</vt:lpstr>
      <vt:lpstr>1_Office Theme</vt:lpstr>
      <vt:lpstr>Session 7 – Python Plotting with MatPlotLib</vt:lpstr>
      <vt:lpstr>MatPlotLib Visuals</vt:lpstr>
      <vt:lpstr>Basic Plotting</vt:lpstr>
      <vt:lpstr>Sample Plot Types</vt:lpstr>
      <vt:lpstr>Subplots</vt:lpstr>
      <vt:lpstr>Customization</vt:lpstr>
      <vt:lpstr>Free Data Sets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213</cp:revision>
  <dcterms:created xsi:type="dcterms:W3CDTF">2018-01-12T01:50:51Z</dcterms:created>
  <dcterms:modified xsi:type="dcterms:W3CDTF">2021-10-12T23:50:46Z</dcterms:modified>
</cp:coreProperties>
</file>