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2" r:id="rId6"/>
    <p:sldId id="273" r:id="rId7"/>
    <p:sldId id="274" r:id="rId8"/>
    <p:sldId id="275" r:id="rId9"/>
    <p:sldId id="259" r:id="rId10"/>
    <p:sldId id="260" r:id="rId11"/>
    <p:sldId id="263" r:id="rId12"/>
    <p:sldId id="261" r:id="rId13"/>
    <p:sldId id="264" r:id="rId14"/>
    <p:sldId id="265" r:id="rId15"/>
    <p:sldId id="276" r:id="rId16"/>
    <p:sldId id="277" r:id="rId17"/>
    <p:sldId id="268" r:id="rId18"/>
    <p:sldId id="267" r:id="rId19"/>
    <p:sldId id="269" r:id="rId20"/>
    <p:sldId id="284" r:id="rId21"/>
    <p:sldId id="282" r:id="rId22"/>
    <p:sldId id="278" r:id="rId23"/>
    <p:sldId id="279" r:id="rId24"/>
    <p:sldId id="280" r:id="rId25"/>
    <p:sldId id="281" r:id="rId26"/>
    <p:sldId id="283" r:id="rId27"/>
    <p:sldId id="272" r:id="rId28"/>
    <p:sldId id="270" r:id="rId29"/>
    <p:sldId id="286" r:id="rId30"/>
    <p:sldId id="287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66D-85F2-4B8C-AA38-9ED3785F5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1E4BB-7DE7-4EFB-9505-C71297E2B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4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E789-5570-4EEA-871A-34874385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7865-2C8A-4CFC-829F-864B4D6B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Version Control System</a:t>
            </a:r>
          </a:p>
          <a:p>
            <a:pPr lvl="1"/>
            <a:r>
              <a:rPr lang="en-US" dirty="0"/>
              <a:t>New code is added to the CVCS</a:t>
            </a:r>
          </a:p>
          <a:p>
            <a:pPr lvl="1"/>
            <a:r>
              <a:rPr lang="en-US" dirty="0"/>
              <a:t>Code that needs changed is checked out</a:t>
            </a:r>
          </a:p>
          <a:p>
            <a:pPr lvl="2"/>
            <a:r>
              <a:rPr lang="en-US" dirty="0"/>
              <a:t>Other users cannot change at this time</a:t>
            </a:r>
          </a:p>
          <a:p>
            <a:pPr lvl="1"/>
            <a:r>
              <a:rPr lang="en-US" dirty="0"/>
              <a:t>Code is submitted/checked in once changes are complete</a:t>
            </a:r>
          </a:p>
          <a:p>
            <a:pPr lvl="2"/>
            <a:r>
              <a:rPr lang="en-US" dirty="0"/>
              <a:t>Change list is submitted with the code to describe what has changed</a:t>
            </a:r>
          </a:p>
          <a:p>
            <a:pPr lvl="1"/>
            <a:r>
              <a:rPr lang="en-US" dirty="0"/>
              <a:t>Code can be deleted from the repository</a:t>
            </a:r>
          </a:p>
          <a:p>
            <a:pPr lvl="1"/>
            <a:r>
              <a:rPr lang="en-US" dirty="0"/>
              <a:t>Any changes can be reverted to any previous submission</a:t>
            </a:r>
          </a:p>
        </p:txBody>
      </p:sp>
    </p:spTree>
    <p:extLst>
      <p:ext uri="{BB962C8B-B14F-4D97-AF65-F5344CB8AC3E}">
        <p14:creationId xmlns:p14="http://schemas.microsoft.com/office/powerpoint/2010/main" val="287637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E789-5570-4EEA-871A-34874385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7865-2C8A-4CFC-829F-864B4D6B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Version Control System Examples</a:t>
            </a:r>
          </a:p>
          <a:p>
            <a:pPr lvl="1"/>
            <a:r>
              <a:rPr lang="en-US" dirty="0"/>
              <a:t>Subversion (SVN)</a:t>
            </a:r>
          </a:p>
          <a:p>
            <a:pPr lvl="1"/>
            <a:r>
              <a:rPr lang="en-US" dirty="0" err="1"/>
              <a:t>PerForce</a:t>
            </a:r>
            <a:endParaRPr lang="en-US" dirty="0"/>
          </a:p>
          <a:p>
            <a:pPr lvl="1"/>
            <a:r>
              <a:rPr lang="en-US" dirty="0"/>
              <a:t>Team Foundation Server</a:t>
            </a:r>
          </a:p>
        </p:txBody>
      </p:sp>
    </p:spTree>
    <p:extLst>
      <p:ext uri="{BB962C8B-B14F-4D97-AF65-F5344CB8AC3E}">
        <p14:creationId xmlns:p14="http://schemas.microsoft.com/office/powerpoint/2010/main" val="1119594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E789-5570-4EEA-871A-34874385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7865-2C8A-4CFC-829F-864B4D6B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Version Control System</a:t>
            </a:r>
          </a:p>
          <a:p>
            <a:pPr lvl="1"/>
            <a:r>
              <a:rPr lang="en-US" dirty="0"/>
              <a:t>A master branch is created, which represents the original code base</a:t>
            </a:r>
          </a:p>
          <a:p>
            <a:pPr lvl="1"/>
            <a:r>
              <a:rPr lang="en-US" dirty="0"/>
              <a:t>When changes needed, a copy of the master branch is made</a:t>
            </a:r>
          </a:p>
          <a:p>
            <a:pPr lvl="1"/>
            <a:r>
              <a:rPr lang="en-US" dirty="0"/>
              <a:t>Changes are submitted to the copy</a:t>
            </a:r>
          </a:p>
          <a:p>
            <a:pPr lvl="1"/>
            <a:r>
              <a:rPr lang="en-US" dirty="0"/>
              <a:t>When all changes done, the copy is merged to the master branch</a:t>
            </a:r>
          </a:p>
          <a:p>
            <a:pPr lvl="1"/>
            <a:r>
              <a:rPr lang="en-US" dirty="0"/>
              <a:t>Depending on permissions, someone may need to accept the merge before it takes place.</a:t>
            </a:r>
          </a:p>
        </p:txBody>
      </p:sp>
    </p:spTree>
    <p:extLst>
      <p:ext uri="{BB962C8B-B14F-4D97-AF65-F5344CB8AC3E}">
        <p14:creationId xmlns:p14="http://schemas.microsoft.com/office/powerpoint/2010/main" val="2237705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E789-5570-4EEA-871A-34874385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7865-2C8A-4CFC-829F-864B4D6B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Version Control System Examples</a:t>
            </a:r>
          </a:p>
          <a:p>
            <a:pPr lvl="1"/>
            <a:r>
              <a:rPr lang="en-US" dirty="0"/>
              <a:t>Git</a:t>
            </a:r>
          </a:p>
          <a:p>
            <a:pPr lvl="2"/>
            <a:r>
              <a:rPr lang="en-US" dirty="0" err="1"/>
              <a:t>Github</a:t>
            </a:r>
            <a:endParaRPr lang="en-US" dirty="0"/>
          </a:p>
          <a:p>
            <a:pPr lvl="2"/>
            <a:r>
              <a:rPr lang="en-US" dirty="0"/>
              <a:t>Gitlab</a:t>
            </a:r>
          </a:p>
          <a:p>
            <a:pPr lvl="1"/>
            <a:r>
              <a:rPr lang="en-US" dirty="0"/>
              <a:t>Mercurial</a:t>
            </a:r>
          </a:p>
          <a:p>
            <a:pPr lvl="1"/>
            <a:r>
              <a:rPr lang="en-US" dirty="0"/>
              <a:t>Team Foundation Server (has distributed options)</a:t>
            </a:r>
          </a:p>
        </p:txBody>
      </p:sp>
    </p:spTree>
    <p:extLst>
      <p:ext uri="{BB962C8B-B14F-4D97-AF65-F5344CB8AC3E}">
        <p14:creationId xmlns:p14="http://schemas.microsoft.com/office/powerpoint/2010/main" val="133164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7DC7-E06A-41D8-AF9E-A9D60FB4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  <a:p>
            <a:pPr lvl="1"/>
            <a:r>
              <a:rPr lang="en-US" dirty="0"/>
              <a:t>A repository is created by initializing it using ‘</a:t>
            </a:r>
            <a:r>
              <a:rPr lang="en-US" dirty="0" err="1"/>
              <a:t>init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When using this keyword, the repository is the current directory as well as all subdirectories</a:t>
            </a:r>
          </a:p>
        </p:txBody>
      </p:sp>
    </p:spTree>
    <p:extLst>
      <p:ext uri="{BB962C8B-B14F-4D97-AF65-F5344CB8AC3E}">
        <p14:creationId xmlns:p14="http://schemas.microsoft.com/office/powerpoint/2010/main" val="273735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D7FE8-59CC-4EF8-9AE9-9CC17972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119" y="1749877"/>
            <a:ext cx="7554583" cy="464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6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D7FE8-59CC-4EF8-9AE9-9CC17972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119" y="1749877"/>
            <a:ext cx="7554583" cy="464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96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BC07-5B08-4A34-BE30-4A691B67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B27F-56F7-4965-BC2B-059AAB6D9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Cloning a Repository</a:t>
            </a:r>
          </a:p>
          <a:p>
            <a:pPr lvl="1"/>
            <a:r>
              <a:rPr lang="en-US" dirty="0"/>
              <a:t>Making a copy of a repository</a:t>
            </a:r>
          </a:p>
          <a:p>
            <a:pPr lvl="1"/>
            <a:r>
              <a:rPr lang="en-US" dirty="0"/>
              <a:t>Cloning is done via ‘clone’: ‘git clone &lt;</a:t>
            </a:r>
            <a:r>
              <a:rPr lang="en-US" dirty="0" err="1"/>
              <a:t>url_of_remote_repository</a:t>
            </a:r>
            <a:r>
              <a:rPr lang="en-US" dirty="0"/>
              <a:t>&gt;’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F6B8C-2DA8-4A45-8E22-A029920D6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277" y="3629739"/>
            <a:ext cx="8828267" cy="304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7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7DC7-E06A-41D8-AF9E-A9D60FB4D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Making Changes a Repository – The General Process</a:t>
            </a:r>
          </a:p>
          <a:p>
            <a:pPr lvl="1"/>
            <a:r>
              <a:rPr lang="en-US" dirty="0"/>
              <a:t>Make changes to the file</a:t>
            </a:r>
          </a:p>
          <a:p>
            <a:pPr lvl="1"/>
            <a:r>
              <a:rPr lang="en-US" dirty="0"/>
              <a:t>Stage the files that contain the changes</a:t>
            </a:r>
          </a:p>
          <a:p>
            <a:pPr lvl="1"/>
            <a:r>
              <a:rPr lang="en-US" dirty="0"/>
              <a:t>Commit the changes to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3012505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7DC7-E06A-41D8-AF9E-A9D60FB4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Changes a Repository</a:t>
            </a:r>
          </a:p>
          <a:p>
            <a:pPr lvl="1"/>
            <a:r>
              <a:rPr lang="en-US" dirty="0"/>
              <a:t>The staging area is a virtual “location” that marks files that will be updated in the repository</a:t>
            </a:r>
          </a:p>
          <a:p>
            <a:pPr lvl="1"/>
            <a:r>
              <a:rPr lang="en-US" dirty="0"/>
              <a:t>Files are staged by using the ‘add’ keyword</a:t>
            </a:r>
          </a:p>
          <a:p>
            <a:pPr lvl="1"/>
            <a:r>
              <a:rPr lang="en-US" dirty="0"/>
              <a:t>‘git add –a’ will add all the files in the current repository to the staging area</a:t>
            </a:r>
          </a:p>
          <a:p>
            <a:pPr lvl="1"/>
            <a:r>
              <a:rPr lang="en-US" dirty="0"/>
              <a:t>‘git add –u’ will add all the updated files to the staging area</a:t>
            </a:r>
          </a:p>
          <a:p>
            <a:pPr lvl="1"/>
            <a:r>
              <a:rPr lang="en-US" dirty="0"/>
              <a:t>‘git add &lt;filename&gt;’ will add a specific file to the staging area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CF06-3A6A-46DB-89B8-909086E4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A2078-7398-4C9D-A14F-95FD8E59C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  <a:p>
            <a:r>
              <a:rPr lang="en-US" dirty="0"/>
              <a:t>Creating a Repository</a:t>
            </a:r>
          </a:p>
          <a:p>
            <a:r>
              <a:rPr lang="en-US" dirty="0"/>
              <a:t>Cloning a Repository</a:t>
            </a:r>
          </a:p>
          <a:p>
            <a:r>
              <a:rPr lang="en-US" dirty="0"/>
              <a:t>Making Changes to a Repository</a:t>
            </a:r>
          </a:p>
          <a:p>
            <a:r>
              <a:rPr lang="en-US" dirty="0"/>
              <a:t>Updating the Master Branch</a:t>
            </a:r>
          </a:p>
        </p:txBody>
      </p:sp>
    </p:spTree>
    <p:extLst>
      <p:ext uri="{BB962C8B-B14F-4D97-AF65-F5344CB8AC3E}">
        <p14:creationId xmlns:p14="http://schemas.microsoft.com/office/powerpoint/2010/main" val="2796603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7DC7-E06A-41D8-AF9E-A9D60FB4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Committing Changes to Repository</a:t>
            </a:r>
          </a:p>
          <a:p>
            <a:pPr lvl="1"/>
            <a:r>
              <a:rPr lang="en-US" dirty="0"/>
              <a:t>Changes are finalized in a repository by committing them</a:t>
            </a:r>
          </a:p>
          <a:p>
            <a:pPr lvl="1"/>
            <a:r>
              <a:rPr lang="en-US" dirty="0"/>
              <a:t>Commit keyword is used: ‘git commit –m ‘A message goes here that identifies the changes in the commit’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551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7DC7-E06A-41D8-AF9E-A9D60FB4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Creating and Modifying Files in a Repo</a:t>
            </a:r>
          </a:p>
          <a:p>
            <a:pPr lvl="1"/>
            <a:r>
              <a:rPr lang="en-US" dirty="0"/>
              <a:t>Add initial file</a:t>
            </a:r>
          </a:p>
          <a:p>
            <a:pPr lvl="1"/>
            <a:r>
              <a:rPr lang="en-US" dirty="0"/>
              <a:t>Make changes to file</a:t>
            </a:r>
          </a:p>
          <a:p>
            <a:pPr lvl="1"/>
            <a:r>
              <a:rPr lang="en-US" dirty="0"/>
              <a:t>Commit changes to file to repo</a:t>
            </a:r>
          </a:p>
        </p:txBody>
      </p:sp>
    </p:spTree>
    <p:extLst>
      <p:ext uri="{BB962C8B-B14F-4D97-AF65-F5344CB8AC3E}">
        <p14:creationId xmlns:p14="http://schemas.microsoft.com/office/powerpoint/2010/main" val="2443168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a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314DE-9DB5-4BD1-B5D9-FF9A13F10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54" y="1779262"/>
            <a:ext cx="7750115" cy="458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18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a Repository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2C1161-7BD8-431A-85A4-D3E48A2D6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99" y="1843019"/>
            <a:ext cx="7807625" cy="461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a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76AF9-122B-499B-B535-5A373F1DB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98" y="1658691"/>
            <a:ext cx="8440228" cy="499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3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a Repository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BE674E-D3EC-4C7A-85CE-4D1F58306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049" y="1630987"/>
            <a:ext cx="8428726" cy="49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45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a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9F827-7429-45CA-BB1E-5809BD587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309" y="1734563"/>
            <a:ext cx="8302206" cy="49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49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694B-27C1-4E88-9ADE-AA5533E5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 to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746DB-DAE5-421D-B505-82061DF77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a Commit</a:t>
            </a:r>
          </a:p>
          <a:p>
            <a:pPr lvl="1"/>
            <a:r>
              <a:rPr lang="en-US" dirty="0"/>
              <a:t>Use the ‘reset’ keyword: ‘git reset &lt;</a:t>
            </a:r>
            <a:r>
              <a:rPr lang="en-US" dirty="0" err="1"/>
              <a:t>commit_id</a:t>
            </a:r>
            <a:r>
              <a:rPr lang="en-US" dirty="0"/>
              <a:t>&gt;’</a:t>
            </a:r>
          </a:p>
          <a:p>
            <a:r>
              <a:rPr lang="en-US" dirty="0" err="1"/>
              <a:t>Unstaging</a:t>
            </a:r>
            <a:r>
              <a:rPr lang="en-US" dirty="0"/>
              <a:t> a File (Undoing ‘add)</a:t>
            </a:r>
          </a:p>
          <a:p>
            <a:pPr lvl="1"/>
            <a:r>
              <a:rPr lang="en-US" dirty="0"/>
              <a:t>‘git reset &lt;filename&gt;’</a:t>
            </a:r>
          </a:p>
        </p:txBody>
      </p:sp>
    </p:spTree>
    <p:extLst>
      <p:ext uri="{BB962C8B-B14F-4D97-AF65-F5344CB8AC3E}">
        <p14:creationId xmlns:p14="http://schemas.microsoft.com/office/powerpoint/2010/main" val="3653178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Master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7DC7-E06A-41D8-AF9E-A9D60FB4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Merging/Pushing the repository to the master branch</a:t>
            </a:r>
          </a:p>
          <a:p>
            <a:pPr lvl="1"/>
            <a:r>
              <a:rPr lang="en-US" dirty="0"/>
              <a:t>Local: </a:t>
            </a:r>
          </a:p>
          <a:p>
            <a:pPr lvl="2"/>
            <a:r>
              <a:rPr lang="en-US" dirty="0"/>
              <a:t>switch to the branch you want to merge to</a:t>
            </a:r>
          </a:p>
          <a:p>
            <a:pPr lvl="2"/>
            <a:r>
              <a:rPr lang="en-US" dirty="0"/>
              <a:t>‘git merge &lt;</a:t>
            </a:r>
            <a:r>
              <a:rPr lang="en-US" dirty="0" err="1"/>
              <a:t>branch_to_merge</a:t>
            </a:r>
            <a:r>
              <a:rPr lang="en-US" dirty="0"/>
              <a:t>&gt;’</a:t>
            </a:r>
          </a:p>
          <a:p>
            <a:pPr lvl="1"/>
            <a:r>
              <a:rPr lang="en-US" dirty="0"/>
              <a:t>Remote Repo: </a:t>
            </a:r>
          </a:p>
          <a:p>
            <a:pPr lvl="2"/>
            <a:r>
              <a:rPr lang="en-US" dirty="0"/>
              <a:t>‘git push &lt;alias&gt; &lt;</a:t>
            </a:r>
            <a:r>
              <a:rPr lang="en-US" dirty="0" err="1"/>
              <a:t>branch_to_push_to</a:t>
            </a:r>
            <a:r>
              <a:rPr lang="en-US" dirty="0"/>
              <a:t>&gt;’</a:t>
            </a:r>
          </a:p>
        </p:txBody>
      </p:sp>
    </p:spTree>
    <p:extLst>
      <p:ext uri="{BB962C8B-B14F-4D97-AF65-F5344CB8AC3E}">
        <p14:creationId xmlns:p14="http://schemas.microsoft.com/office/powerpoint/2010/main" val="2444424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Master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7DC7-E06A-41D8-AF9E-A9D60FB4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Remote Branch</a:t>
            </a:r>
          </a:p>
          <a:p>
            <a:pPr lvl="1"/>
            <a:r>
              <a:rPr lang="en-US" dirty="0"/>
              <a:t>Add and commit files to local branch</a:t>
            </a:r>
          </a:p>
          <a:p>
            <a:pPr lvl="1"/>
            <a:r>
              <a:rPr lang="en-US" dirty="0"/>
              <a:t>Then push to the remote repo:</a:t>
            </a:r>
          </a:p>
          <a:p>
            <a:pPr lvl="2"/>
            <a:r>
              <a:rPr lang="en-US" dirty="0"/>
              <a:t>‘git push origin &lt;</a:t>
            </a:r>
            <a:r>
              <a:rPr lang="en-US" dirty="0" err="1"/>
              <a:t>branch_to_push_to</a:t>
            </a:r>
            <a:r>
              <a:rPr lang="en-US" dirty="0"/>
              <a:t>&gt;’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1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E789-5570-4EEA-871A-34874385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7865-2C8A-4CFC-829F-864B4D6B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  <a:p>
            <a:pPr lvl="1"/>
            <a:r>
              <a:rPr lang="en-US" dirty="0"/>
              <a:t>Repository for code</a:t>
            </a:r>
          </a:p>
          <a:p>
            <a:pPr lvl="1"/>
            <a:r>
              <a:rPr lang="en-US" dirty="0"/>
              <a:t>Saves the entire history of the code base</a:t>
            </a:r>
          </a:p>
          <a:p>
            <a:pPr lvl="1"/>
            <a:r>
              <a:rPr lang="en-US" dirty="0"/>
              <a:t>Allows multiple users to simultaneously update parts of the code base</a:t>
            </a:r>
          </a:p>
        </p:txBody>
      </p:sp>
    </p:spTree>
    <p:extLst>
      <p:ext uri="{BB962C8B-B14F-4D97-AF65-F5344CB8AC3E}">
        <p14:creationId xmlns:p14="http://schemas.microsoft.com/office/powerpoint/2010/main" val="3740517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the Master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7DC7-E06A-41D8-AF9E-A9D60FB4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Remote Branch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ED49F-F3DE-47FF-9633-3E9824F80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15" y="1946823"/>
            <a:ext cx="7350586" cy="472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11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2C84-092D-400E-8261-D507A95F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97DC7-E06A-41D8-AF9E-A9D60FB4D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files in a branch: ‘git ls-tree -r --name-only &lt;</a:t>
            </a:r>
            <a:r>
              <a:rPr lang="en-US" dirty="0" err="1"/>
              <a:t>name_of_branch</a:t>
            </a:r>
            <a:r>
              <a:rPr lang="en-US" dirty="0"/>
              <a:t>&gt;’</a:t>
            </a:r>
          </a:p>
        </p:txBody>
      </p:sp>
    </p:spTree>
    <p:extLst>
      <p:ext uri="{BB962C8B-B14F-4D97-AF65-F5344CB8AC3E}">
        <p14:creationId xmlns:p14="http://schemas.microsoft.com/office/powerpoint/2010/main" val="343005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E789-5570-4EEA-871A-34874385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7865-2C8A-4CFC-829F-864B4D6B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Repositories</a:t>
            </a:r>
          </a:p>
          <a:p>
            <a:pPr lvl="1"/>
            <a:r>
              <a:rPr lang="en-US" dirty="0"/>
              <a:t>Local: File location</a:t>
            </a:r>
          </a:p>
          <a:p>
            <a:pPr lvl="1"/>
            <a:r>
              <a:rPr lang="en-US" dirty="0"/>
              <a:t>Remote: URL</a:t>
            </a:r>
          </a:p>
        </p:txBody>
      </p:sp>
    </p:spTree>
    <p:extLst>
      <p:ext uri="{BB962C8B-B14F-4D97-AF65-F5344CB8AC3E}">
        <p14:creationId xmlns:p14="http://schemas.microsoft.com/office/powerpoint/2010/main" val="230073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D77B-8FEE-48F3-A48A-17D0DA31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44FD-4AFC-4098-A3E4-A526CBC2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  <a:p>
            <a:pPr lvl="1"/>
            <a:r>
              <a:rPr lang="en-US" dirty="0"/>
              <a:t>Branch - A copy of the current codebase commit, made to add changes</a:t>
            </a:r>
          </a:p>
          <a:p>
            <a:pPr lvl="1"/>
            <a:r>
              <a:rPr lang="en-US" dirty="0"/>
              <a:t>As many branches can be created as needed</a:t>
            </a:r>
          </a:p>
          <a:p>
            <a:pPr lvl="1"/>
            <a:r>
              <a:rPr lang="en-US" dirty="0"/>
              <a:t>Merged back into original code base when done</a:t>
            </a:r>
          </a:p>
          <a:p>
            <a:pPr lvl="1"/>
            <a:r>
              <a:rPr lang="en-US" dirty="0"/>
              <a:t>Version Control System will determine any issues with multiple changes on the same piece of code, if any</a:t>
            </a:r>
          </a:p>
        </p:txBody>
      </p:sp>
    </p:spTree>
    <p:extLst>
      <p:ext uri="{BB962C8B-B14F-4D97-AF65-F5344CB8AC3E}">
        <p14:creationId xmlns:p14="http://schemas.microsoft.com/office/powerpoint/2010/main" val="190525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D77B-8FEE-48F3-A48A-17D0DA31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44FD-4AFC-4098-A3E4-A526CBC2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C37B0-E6F9-420E-8806-EEC5F8972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36" y="2721813"/>
            <a:ext cx="76200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2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D77B-8FEE-48F3-A48A-17D0DA31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44FD-4AFC-4098-A3E4-A526CBC2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5E92B-C59B-4553-AE10-E8E04A924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188" y="3102635"/>
            <a:ext cx="7620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9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D77B-8FEE-48F3-A48A-17D0DA31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44FD-4AFC-4098-A3E4-A526CBC2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8D6D7B-DC8C-40FF-9FE6-54F018546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196" y="2591407"/>
            <a:ext cx="76200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8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E789-5570-4EEA-871A-34874385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7865-2C8A-4CFC-829F-864B4D6B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Types</a:t>
            </a:r>
          </a:p>
          <a:p>
            <a:pPr lvl="1"/>
            <a:r>
              <a:rPr lang="en-US" dirty="0"/>
              <a:t>Centralized Version Control System (CVCS)</a:t>
            </a:r>
          </a:p>
          <a:p>
            <a:pPr lvl="2"/>
            <a:r>
              <a:rPr lang="en-US" dirty="0"/>
              <a:t>All code is stored on a central server</a:t>
            </a:r>
          </a:p>
          <a:p>
            <a:pPr lvl="1"/>
            <a:r>
              <a:rPr lang="en-US" dirty="0"/>
              <a:t>Distributed Version Control System (DVCS)</a:t>
            </a:r>
          </a:p>
          <a:p>
            <a:pPr lvl="2"/>
            <a:r>
              <a:rPr lang="en-US" dirty="0"/>
              <a:t>A copy of the entire repository is stored on each system working with the codebase</a:t>
            </a:r>
          </a:p>
        </p:txBody>
      </p:sp>
    </p:spTree>
    <p:extLst>
      <p:ext uri="{BB962C8B-B14F-4D97-AF65-F5344CB8AC3E}">
        <p14:creationId xmlns:p14="http://schemas.microsoft.com/office/powerpoint/2010/main" val="2671657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147</TotalTime>
  <Words>771</Words>
  <Application>Microsoft Office PowerPoint</Application>
  <PresentationFormat>Widescreen</PresentationFormat>
  <Paragraphs>119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Tw Cen MT</vt:lpstr>
      <vt:lpstr>Circuit</vt:lpstr>
      <vt:lpstr>Git Tutorial</vt:lpstr>
      <vt:lpstr>Outline</vt:lpstr>
      <vt:lpstr>Version Control Basics</vt:lpstr>
      <vt:lpstr>Version Control Basics</vt:lpstr>
      <vt:lpstr>Version Control Basics</vt:lpstr>
      <vt:lpstr>Version Control Basics</vt:lpstr>
      <vt:lpstr>Version Control Basics</vt:lpstr>
      <vt:lpstr>Version Control Basics</vt:lpstr>
      <vt:lpstr>Version Control Basics</vt:lpstr>
      <vt:lpstr>Version Control Basics</vt:lpstr>
      <vt:lpstr>Version Control Basics</vt:lpstr>
      <vt:lpstr>Version Control Basics</vt:lpstr>
      <vt:lpstr>Version Control Basics</vt:lpstr>
      <vt:lpstr>Creating a Repository</vt:lpstr>
      <vt:lpstr>Creating a Repository</vt:lpstr>
      <vt:lpstr>Creating a Repository</vt:lpstr>
      <vt:lpstr>Cloning a Repository</vt:lpstr>
      <vt:lpstr>Making Changes to a Repository</vt:lpstr>
      <vt:lpstr>Making Changes to a Repository</vt:lpstr>
      <vt:lpstr>Making Changes to a Repository</vt:lpstr>
      <vt:lpstr>Making Changes to a Repository</vt:lpstr>
      <vt:lpstr>Making Changes to a Repository</vt:lpstr>
      <vt:lpstr>Making Changes to a Repository</vt:lpstr>
      <vt:lpstr>Making Changes to a Repository</vt:lpstr>
      <vt:lpstr>Making Changes to a Repository</vt:lpstr>
      <vt:lpstr>Making Changes to a Repository</vt:lpstr>
      <vt:lpstr>Making Changes to a Repository</vt:lpstr>
      <vt:lpstr>Updating the Master Branch</vt:lpstr>
      <vt:lpstr>Updating the Master Branch</vt:lpstr>
      <vt:lpstr>Updating the Master Branch</vt:lpstr>
      <vt:lpstr>Useful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</dc:title>
  <dc:creator>Doug B</dc:creator>
  <cp:lastModifiedBy>Doug B</cp:lastModifiedBy>
  <cp:revision>42</cp:revision>
  <dcterms:created xsi:type="dcterms:W3CDTF">2019-09-23T16:28:55Z</dcterms:created>
  <dcterms:modified xsi:type="dcterms:W3CDTF">2019-10-02T14:06:08Z</dcterms:modified>
</cp:coreProperties>
</file>