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82" r:id="rId4"/>
    <p:sldId id="376" r:id="rId5"/>
    <p:sldId id="377" r:id="rId6"/>
    <p:sldId id="378" r:id="rId7"/>
    <p:sldId id="380" r:id="rId8"/>
    <p:sldId id="381" r:id="rId9"/>
    <p:sldId id="379" r:id="rId10"/>
    <p:sldId id="37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35"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10/11/2021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10/11/2021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10/11/2021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10/11/2021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10/11/2021</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10/11/2021</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10/11/2021</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10/11/2021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10/11/2021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10/11/2021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10/11/2021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10/11/2021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10/11/2021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10/11/2021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10/11/2021</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Session 7 – Python Plotting with </a:t>
            </a:r>
            <a:r>
              <a:rPr lang="en-US"/>
              <a:t>MatPlotLib</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8311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MatPlotLib</a:t>
            </a:r>
            <a:r>
              <a:rPr lang="en-US" dirty="0"/>
              <a:t> Visuals</a:t>
            </a:r>
          </a:p>
        </p:txBody>
      </p:sp>
      <p:sp>
        <p:nvSpPr>
          <p:cNvPr id="3" name="Content Placeholder 2"/>
          <p:cNvSpPr>
            <a:spLocks noGrp="1"/>
          </p:cNvSpPr>
          <p:nvPr>
            <p:ph idx="1"/>
          </p:nvPr>
        </p:nvSpPr>
        <p:spPr/>
        <p:txBody>
          <a:bodyPr/>
          <a:lstStyle/>
          <a:p>
            <a:r>
              <a:rPr lang="en-US" dirty="0"/>
              <a:t>Overview</a:t>
            </a:r>
          </a:p>
          <a:p>
            <a:r>
              <a:rPr lang="en-US" dirty="0"/>
              <a:t>Basic Plotting</a:t>
            </a:r>
          </a:p>
          <a:p>
            <a:r>
              <a:rPr lang="en-US" dirty="0"/>
              <a:t>Sample Plot Types</a:t>
            </a:r>
          </a:p>
          <a:p>
            <a:r>
              <a:rPr lang="en-US" dirty="0"/>
              <a:t>Subplots</a:t>
            </a:r>
          </a:p>
          <a:p>
            <a:r>
              <a:rPr lang="en-US" dirty="0"/>
              <a:t>Customization</a:t>
            </a:r>
          </a:p>
          <a:p>
            <a:endParaRPr lang="en-US" dirty="0"/>
          </a:p>
        </p:txBody>
      </p:sp>
    </p:spTree>
    <p:extLst>
      <p:ext uri="{BB962C8B-B14F-4D97-AF65-F5344CB8AC3E}">
        <p14:creationId xmlns:p14="http://schemas.microsoft.com/office/powerpoint/2010/main" val="1572624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Plotting</a:t>
            </a:r>
          </a:p>
        </p:txBody>
      </p:sp>
      <p:sp>
        <p:nvSpPr>
          <p:cNvPr id="3" name="Content Placeholder 2"/>
          <p:cNvSpPr>
            <a:spLocks noGrp="1"/>
          </p:cNvSpPr>
          <p:nvPr>
            <p:ph idx="1"/>
          </p:nvPr>
        </p:nvSpPr>
        <p:spPr/>
        <p:txBody>
          <a:bodyPr/>
          <a:lstStyle/>
          <a:p>
            <a:r>
              <a:rPr lang="en-US" dirty="0"/>
              <a:t>Utilize scatterplot for basics</a:t>
            </a:r>
          </a:p>
          <a:p>
            <a:endParaRPr lang="en-US" dirty="0"/>
          </a:p>
          <a:p>
            <a:endParaRPr lang="en-US" dirty="0"/>
          </a:p>
        </p:txBody>
      </p:sp>
    </p:spTree>
    <p:extLst>
      <p:ext uri="{BB962C8B-B14F-4D97-AF65-F5344CB8AC3E}">
        <p14:creationId xmlns:p14="http://schemas.microsoft.com/office/powerpoint/2010/main" val="3372814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Plot Types</a:t>
            </a:r>
          </a:p>
        </p:txBody>
      </p:sp>
      <p:sp>
        <p:nvSpPr>
          <p:cNvPr id="3" name="Content Placeholder 2"/>
          <p:cNvSpPr>
            <a:spLocks noGrp="1"/>
          </p:cNvSpPr>
          <p:nvPr>
            <p:ph idx="1"/>
          </p:nvPr>
        </p:nvSpPr>
        <p:spPr/>
        <p:txBody>
          <a:bodyPr/>
          <a:lstStyle/>
          <a:p>
            <a:r>
              <a:rPr lang="en-US" dirty="0"/>
              <a:t>Scatter Plot</a:t>
            </a:r>
          </a:p>
          <a:p>
            <a:r>
              <a:rPr lang="en-US" dirty="0"/>
              <a:t>Pie Chart</a:t>
            </a:r>
          </a:p>
          <a:p>
            <a:r>
              <a:rPr lang="en-US" dirty="0"/>
              <a:t>Bar Graph</a:t>
            </a:r>
          </a:p>
          <a:p>
            <a:r>
              <a:rPr lang="en-US"/>
              <a:t>Histogram</a:t>
            </a:r>
          </a:p>
          <a:p>
            <a:endParaRPr lang="en-US" dirty="0"/>
          </a:p>
          <a:p>
            <a:r>
              <a:rPr lang="en-US" dirty="0"/>
              <a:t>Polar</a:t>
            </a:r>
          </a:p>
          <a:p>
            <a:r>
              <a:rPr lang="en-US" dirty="0"/>
              <a:t>Polar Bar</a:t>
            </a:r>
          </a:p>
          <a:p>
            <a:endParaRPr lang="en-US" dirty="0"/>
          </a:p>
          <a:p>
            <a:endParaRPr lang="en-US" dirty="0"/>
          </a:p>
        </p:txBody>
      </p:sp>
    </p:spTree>
    <p:extLst>
      <p:ext uri="{BB962C8B-B14F-4D97-AF65-F5344CB8AC3E}">
        <p14:creationId xmlns:p14="http://schemas.microsoft.com/office/powerpoint/2010/main" val="108497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Subplots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7283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Customization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02948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 Data Sets</a:t>
            </a:r>
          </a:p>
        </p:txBody>
      </p:sp>
      <p:sp>
        <p:nvSpPr>
          <p:cNvPr id="3" name="Content Placeholder 2"/>
          <p:cNvSpPr>
            <a:spLocks noGrp="1"/>
          </p:cNvSpPr>
          <p:nvPr>
            <p:ph idx="1"/>
          </p:nvPr>
        </p:nvSpPr>
        <p:spPr/>
        <p:txBody>
          <a:bodyPr/>
          <a:lstStyle/>
          <a:p>
            <a:r>
              <a:rPr lang="en-US" dirty="0"/>
              <a:t>https://data.oecd.org/price/inflation-cpi.htm</a:t>
            </a:r>
          </a:p>
          <a:p>
            <a:endParaRPr lang="en-US" dirty="0"/>
          </a:p>
        </p:txBody>
      </p:sp>
    </p:spTree>
    <p:extLst>
      <p:ext uri="{BB962C8B-B14F-4D97-AF65-F5344CB8AC3E}">
        <p14:creationId xmlns:p14="http://schemas.microsoft.com/office/powerpoint/2010/main" val="158646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889DD-94F1-492C-B82C-FA8CEB878D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F9EE15-09CA-4218-98AF-364DBA75468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3548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2018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645036191"/>
      </p:ext>
    </p:extLst>
  </p:cSld>
  <p:clrMapOvr>
    <a:masterClrMapping/>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TotalTime>
  <Words>252</Words>
  <Application>Microsoft Office PowerPoint</Application>
  <PresentationFormat>On-screen Show (4:3)</PresentationFormat>
  <Paragraphs>26</Paragraphs>
  <Slides>9</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9</vt:i4>
      </vt:variant>
    </vt:vector>
  </HeadingPairs>
  <TitlesOfParts>
    <vt:vector size="13" baseType="lpstr">
      <vt:lpstr>Arial</vt:lpstr>
      <vt:lpstr>Calibri</vt:lpstr>
      <vt:lpstr>Office Theme</vt:lpstr>
      <vt:lpstr>1_Office Theme</vt:lpstr>
      <vt:lpstr>Session 7 – Python Plotting with MatPlotLib</vt:lpstr>
      <vt:lpstr>MatPlotLib Visuals</vt:lpstr>
      <vt:lpstr>Basic Plotting</vt:lpstr>
      <vt:lpstr>Sample Plot Types</vt:lpstr>
      <vt:lpstr>Subplots</vt:lpstr>
      <vt:lpstr>Customization</vt:lpstr>
      <vt:lpstr>Free Data Sets</vt:lpstr>
      <vt:lpstr>PowerPoint Presentation</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206</cp:revision>
  <dcterms:created xsi:type="dcterms:W3CDTF">2018-01-12T01:50:51Z</dcterms:created>
  <dcterms:modified xsi:type="dcterms:W3CDTF">2021-10-11T20:33:59Z</dcterms:modified>
</cp:coreProperties>
</file>