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theme/themeOverride44.xml" ContentType="application/vnd.openxmlformats-officedocument.themeOverride+xml"/>
  <Override PartName="/ppt/notesSlides/notesSlide9.xml" ContentType="application/vnd.openxmlformats-officedocument.presentationml.notesSlide+xml"/>
  <Override PartName="/ppt/theme/themeOverride45.xml" ContentType="application/vnd.openxmlformats-officedocument.themeOverride+xml"/>
  <Override PartName="/ppt/notesSlides/notesSlide10.xml" ContentType="application/vnd.openxmlformats-officedocument.presentationml.notesSlide+xml"/>
  <Override PartName="/ppt/theme/themeOverride46.xml" ContentType="application/vnd.openxmlformats-officedocument.themeOverride+xml"/>
  <Override PartName="/ppt/notesSlides/notesSlide11.xml" ContentType="application/vnd.openxmlformats-officedocument.presentationml.notesSl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notesSlides/notesSlide12.xml" ContentType="application/vnd.openxmlformats-officedocument.presentationml.notesSlide+xml"/>
  <Override PartName="/ppt/theme/themeOverride55.xml" ContentType="application/vnd.openxmlformats-officedocument.themeOverride+xml"/>
  <Override PartName="/ppt/notesSlides/notesSlide13.xml" ContentType="application/vnd.openxmlformats-officedocument.presentationml.notesSlide+xml"/>
  <Override PartName="/ppt/theme/themeOverride56.xml" ContentType="application/vnd.openxmlformats-officedocument.themeOverride+xml"/>
  <Override PartName="/ppt/notesSlides/notesSlide14.xml" ContentType="application/vnd.openxmlformats-officedocument.presentationml.notesSlide+xml"/>
  <Override PartName="/ppt/theme/themeOverride57.xml" ContentType="application/vnd.openxmlformats-officedocument.themeOverride+xml"/>
  <Override PartName="/ppt/notesSlides/notesSlide15.xml" ContentType="application/vnd.openxmlformats-officedocument.presentationml.notesSlide+xml"/>
  <Override PartName="/ppt/theme/themeOverride58.xml" ContentType="application/vnd.openxmlformats-officedocument.themeOverride+xml"/>
  <Override PartName="/ppt/notesSlides/notesSlide16.xml" ContentType="application/vnd.openxmlformats-officedocument.presentationml.notesSl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2"/>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57" r:id="rId43"/>
    <p:sldId id="415" r:id="rId44"/>
    <p:sldId id="413" r:id="rId45"/>
    <p:sldId id="416" r:id="rId46"/>
    <p:sldId id="450" r:id="rId47"/>
    <p:sldId id="436" r:id="rId48"/>
    <p:sldId id="459" r:id="rId49"/>
    <p:sldId id="455" r:id="rId50"/>
    <p:sldId id="456" r:id="rId51"/>
    <p:sldId id="461" r:id="rId52"/>
    <p:sldId id="465" r:id="rId53"/>
    <p:sldId id="464" r:id="rId54"/>
    <p:sldId id="466" r:id="rId55"/>
    <p:sldId id="463" r:id="rId56"/>
    <p:sldId id="467" r:id="rId57"/>
    <p:sldId id="437" r:id="rId58"/>
    <p:sldId id="451" r:id="rId59"/>
    <p:sldId id="452" r:id="rId60"/>
    <p:sldId id="468" r:id="rId61"/>
    <p:sldId id="469" r:id="rId62"/>
    <p:sldId id="391" r:id="rId63"/>
    <p:sldId id="428" r:id="rId64"/>
    <p:sldId id="438" r:id="rId65"/>
    <p:sldId id="427" r:id="rId66"/>
    <p:sldId id="441" r:id="rId67"/>
    <p:sldId id="396" r:id="rId68"/>
    <p:sldId id="432" r:id="rId69"/>
    <p:sldId id="431" r:id="rId70"/>
    <p:sldId id="430" r:id="rId71"/>
    <p:sldId id="434" r:id="rId72"/>
    <p:sldId id="439" r:id="rId73"/>
    <p:sldId id="440" r:id="rId74"/>
    <p:sldId id="414" r:id="rId75"/>
    <p:sldId id="433" r:id="rId76"/>
    <p:sldId id="442" r:id="rId77"/>
    <p:sldId id="443" r:id="rId78"/>
    <p:sldId id="397" r:id="rId79"/>
    <p:sldId id="398" r:id="rId80"/>
    <p:sldId id="399" r:id="rId81"/>
    <p:sldId id="376" r:id="rId82"/>
    <p:sldId id="445" r:id="rId83"/>
    <p:sldId id="405" r:id="rId84"/>
    <p:sldId id="385" r:id="rId85"/>
    <p:sldId id="386" r:id="rId86"/>
    <p:sldId id="400" r:id="rId87"/>
    <p:sldId id="384" r:id="rId88"/>
    <p:sldId id="375" r:id="rId89"/>
    <p:sldId id="460" r:id="rId90"/>
    <p:sldId id="411"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124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58</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59</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60</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209952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12/22/2021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4.xml"/><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5.xml"/><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1.xml"/><Relationship Id="rId5" Type="http://schemas.openxmlformats.org/officeDocument/2006/relationships/image" Target="../media/image6.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2.xml"/><Relationship Id="rId5" Type="http://schemas.openxmlformats.org/officeDocument/2006/relationships/image" Target="../media/image7.png"/><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56.xml"/><Relationship Id="rId5" Type="http://schemas.microsoft.com/office/2007/relationships/hdphoto" Target="../media/hdphoto1.wdp"/><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5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5.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6.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3.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4.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217"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6"/>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other linear regressors, using a linear equation to generate decision boundaries/predict the label of the data point.</a:t>
            </a:r>
          </a:p>
          <a:p>
            <a:pPr lvl="1"/>
            <a:r>
              <a:rPr lang="en-US" dirty="0"/>
              <a:t>Uses regularization parameter c</a:t>
            </a:r>
          </a:p>
          <a:p>
            <a:pPr lvl="1"/>
            <a:r>
              <a:rPr lang="en-US" dirty="0"/>
              <a:t>Logistic regression defaults to using L2 regularization, but L1 can be chosen.</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Linear models use a cost function to determine weight of each feature.</a:t>
            </a:r>
          </a:p>
          <a:p>
            <a:pPr lvl="1"/>
            <a:r>
              <a:rPr lang="en-US" dirty="0"/>
              <a:t>A general cost function may look something like the following:</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Regularization adds an additional r penalty to the cost function, driving the weights closer to 0.</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endParaRPr lang="en-US" dirty="0"/>
              </a:p>
              <a:p>
                <a:pPr lvl="3"/>
                <a:r>
                  <a:rPr lang="en-US" dirty="0"/>
                  <a:t>a is a hyperparameter used to adjust how fast the weights change (in the case of logistic regression, this is the c parameter)</a:t>
                </a:r>
              </a:p>
              <a:p>
                <a:pPr lvl="3"/>
                <a:r>
                  <a:rPr lang="en-US" dirty="0"/>
                  <a:t>w is the weight of a feature</a:t>
                </a:r>
              </a:p>
              <a:p>
                <a:pPr lvl="2"/>
                <a:r>
                  <a:rPr lang="en-US" dirty="0"/>
                  <a:t>Can cause the weights for features to go to 0</a:t>
                </a:r>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n-US" dirty="0"/>
                  <a:t>a is a hyperparameter used to adjust how fast the weights change (in the case of logistic regression, this is the c parameter)</a:t>
                </a:r>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2"/>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fontScale="92500" lnSpcReduction="20000"/>
          </a:bodyPr>
          <a:lstStyle/>
          <a:p>
            <a:r>
              <a:rPr lang="en-US" dirty="0"/>
              <a:t>Overview</a:t>
            </a:r>
          </a:p>
          <a:p>
            <a:pPr lvl="1"/>
            <a:r>
              <a:rPr lang="en-US" dirty="0"/>
              <a:t>Accuracy</a:t>
            </a:r>
          </a:p>
          <a:p>
            <a:pPr lvl="2"/>
            <a:r>
              <a:rPr lang="en-US" dirty="0"/>
              <a:t>score()</a:t>
            </a:r>
          </a:p>
          <a:p>
            <a:pPr lvl="1"/>
            <a:r>
              <a:rPr lang="en-US" dirty="0"/>
              <a:t>Mean Squared Error</a:t>
            </a:r>
          </a:p>
          <a:p>
            <a:pPr lvl="2"/>
            <a:r>
              <a:rPr lang="en-US" dirty="0" err="1"/>
              <a:t>mse</a:t>
            </a:r>
            <a:endParaRPr lang="en-US" dirty="0"/>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a:t>
            </a:r>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1205</TotalTime>
  <Words>3392</Words>
  <Application>Microsoft Office PowerPoint</Application>
  <PresentationFormat>On-screen Show (4:3)</PresentationFormat>
  <Paragraphs>546</Paragraphs>
  <Slides>89</Slides>
  <Notes>16</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89</vt:i4>
      </vt:variant>
    </vt:vector>
  </HeadingPairs>
  <TitlesOfParts>
    <vt:vector size="95" baseType="lpstr">
      <vt:lpstr>Arial</vt:lpstr>
      <vt:lpstr>Calibri</vt:lpstr>
      <vt:lpstr>Cambria Math</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Evaluating Accuracy</vt:lpstr>
      <vt:lpstr>Scikit-Learn Machine Learning</vt:lpstr>
      <vt:lpstr>Tuning</vt:lpstr>
      <vt:lpstr>Tuning</vt:lpstr>
      <vt:lpstr>Tuning</vt:lpstr>
      <vt:lpstr>Scikit-Learn Machine Learning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396</cp:revision>
  <dcterms:created xsi:type="dcterms:W3CDTF">2018-01-12T01:50:51Z</dcterms:created>
  <dcterms:modified xsi:type="dcterms:W3CDTF">2021-12-22T18:09:08Z</dcterms:modified>
</cp:coreProperties>
</file>