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notesSlides/notesSlide5.xml" ContentType="application/vnd.openxmlformats-officedocument.presentationml.notesSlide+xml"/>
  <Override PartName="/ppt/theme/themeOverride39.xml" ContentType="application/vnd.openxmlformats-officedocument.themeOverr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theme/themeOverride44.xml" ContentType="application/vnd.openxmlformats-officedocument.themeOverride+xml"/>
  <Override PartName="/ppt/notesSlides/notesSlide9.xml" ContentType="application/vnd.openxmlformats-officedocument.presentationml.notesSlide+xml"/>
  <Override PartName="/ppt/theme/themeOverride45.xml" ContentType="application/vnd.openxmlformats-officedocument.themeOverride+xml"/>
  <Override PartName="/ppt/notesSlides/notesSlide10.xml" ContentType="application/vnd.openxmlformats-officedocument.presentationml.notesSlide+xml"/>
  <Override PartName="/ppt/theme/themeOverride46.xml" ContentType="application/vnd.openxmlformats-officedocument.themeOverride+xml"/>
  <Override PartName="/ppt/notesSlides/notesSlide11.xml" ContentType="application/vnd.openxmlformats-officedocument.presentationml.notesSl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notesSlides/notesSlide12.xml" ContentType="application/vnd.openxmlformats-officedocument.presentationml.notesSlide+xml"/>
  <Override PartName="/ppt/theme/themeOverride55.xml" ContentType="application/vnd.openxmlformats-officedocument.themeOverride+xml"/>
  <Override PartName="/ppt/notesSlides/notesSlide13.xml" ContentType="application/vnd.openxmlformats-officedocument.presentationml.notesSlide+xml"/>
  <Override PartName="/ppt/theme/themeOverride56.xml" ContentType="application/vnd.openxmlformats-officedocument.themeOverride+xml"/>
  <Override PartName="/ppt/notesSlides/notesSlide14.xml" ContentType="application/vnd.openxmlformats-officedocument.presentationml.notesSl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0"/>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457" r:id="rId39"/>
    <p:sldId id="390" r:id="rId40"/>
    <p:sldId id="426" r:id="rId41"/>
    <p:sldId id="412" r:id="rId42"/>
    <p:sldId id="444" r:id="rId43"/>
    <p:sldId id="415" r:id="rId44"/>
    <p:sldId id="413" r:id="rId45"/>
    <p:sldId id="416" r:id="rId46"/>
    <p:sldId id="450" r:id="rId47"/>
    <p:sldId id="436" r:id="rId48"/>
    <p:sldId id="459" r:id="rId49"/>
    <p:sldId id="455" r:id="rId50"/>
    <p:sldId id="456" r:id="rId51"/>
    <p:sldId id="461" r:id="rId52"/>
    <p:sldId id="465" r:id="rId53"/>
    <p:sldId id="464" r:id="rId54"/>
    <p:sldId id="466" r:id="rId55"/>
    <p:sldId id="463" r:id="rId56"/>
    <p:sldId id="467" r:id="rId57"/>
    <p:sldId id="437" r:id="rId58"/>
    <p:sldId id="451" r:id="rId59"/>
    <p:sldId id="452" r:id="rId60"/>
    <p:sldId id="391" r:id="rId61"/>
    <p:sldId id="428" r:id="rId62"/>
    <p:sldId id="438" r:id="rId63"/>
    <p:sldId id="427" r:id="rId64"/>
    <p:sldId id="441" r:id="rId65"/>
    <p:sldId id="396" r:id="rId66"/>
    <p:sldId id="432" r:id="rId67"/>
    <p:sldId id="431" r:id="rId68"/>
    <p:sldId id="430" r:id="rId69"/>
    <p:sldId id="434" r:id="rId70"/>
    <p:sldId id="439" r:id="rId71"/>
    <p:sldId id="440" r:id="rId72"/>
    <p:sldId id="414" r:id="rId73"/>
    <p:sldId id="433" r:id="rId74"/>
    <p:sldId id="442" r:id="rId75"/>
    <p:sldId id="443" r:id="rId76"/>
    <p:sldId id="397" r:id="rId77"/>
    <p:sldId id="398" r:id="rId78"/>
    <p:sldId id="399" r:id="rId79"/>
    <p:sldId id="376" r:id="rId80"/>
    <p:sldId id="445" r:id="rId81"/>
    <p:sldId id="405" r:id="rId82"/>
    <p:sldId id="385" r:id="rId83"/>
    <p:sldId id="386" r:id="rId84"/>
    <p:sldId id="400" r:id="rId85"/>
    <p:sldId id="384" r:id="rId86"/>
    <p:sldId id="375" r:id="rId87"/>
    <p:sldId id="460" r:id="rId88"/>
    <p:sldId id="411"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52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notesMaster" Target="notesMasters/notesMaster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40</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099521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12/21/2021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7.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8.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5.xml"/><Relationship Id="rId9"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4.xml"/><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openxmlformats.org/officeDocument/2006/relationships/image" Target="../media/image6.png"/><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5" Type="http://schemas.openxmlformats.org/officeDocument/2006/relationships/image" Target="../media/image7.png"/><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11"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fontScale="92500" lnSpcReduction="20000"/>
          </a:bodyPr>
          <a:lstStyle/>
          <a:p>
            <a:r>
              <a:rPr lang="en-US" dirty="0"/>
              <a:t>Overview</a:t>
            </a:r>
          </a:p>
          <a:p>
            <a:pPr lvl="1"/>
            <a:r>
              <a:rPr lang="en-US" dirty="0"/>
              <a:t>Accuracy</a:t>
            </a:r>
          </a:p>
          <a:p>
            <a:pPr lvl="2"/>
            <a:r>
              <a:rPr lang="en-US" dirty="0"/>
              <a:t>score()</a:t>
            </a:r>
          </a:p>
          <a:p>
            <a:pPr lvl="1"/>
            <a:r>
              <a:rPr lang="en-US" dirty="0"/>
              <a:t>Mean Squared Error</a:t>
            </a:r>
          </a:p>
          <a:p>
            <a:pPr lvl="2"/>
            <a:r>
              <a:rPr lang="en-US" dirty="0" err="1"/>
              <a:t>mse</a:t>
            </a:r>
            <a:endParaRPr lang="en-US" dirty="0"/>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1115</TotalTime>
  <Words>3324</Words>
  <Application>Microsoft Office PowerPoint</Application>
  <PresentationFormat>On-screen Show (4:3)</PresentationFormat>
  <Paragraphs>533</Paragraphs>
  <Slides>87</Slides>
  <Notes>14</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87</vt:i4>
      </vt:variant>
    </vt:vector>
  </HeadingPairs>
  <TitlesOfParts>
    <vt:vector size="93" baseType="lpstr">
      <vt:lpstr>Arial</vt:lpstr>
      <vt:lpstr>Calibri</vt:lpstr>
      <vt:lpstr>Cambria Math</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Scikit-Learn Machine Learning</vt:lpstr>
      <vt:lpstr>Tuning</vt:lpstr>
      <vt:lpstr>Tuning</vt:lpstr>
      <vt:lpstr>Tuning</vt:lpstr>
      <vt:lpstr>Scikit-Learn Machine Learning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390</cp:revision>
  <dcterms:created xsi:type="dcterms:W3CDTF">2018-01-12T01:50:51Z</dcterms:created>
  <dcterms:modified xsi:type="dcterms:W3CDTF">2021-12-22T02:43:59Z</dcterms:modified>
</cp:coreProperties>
</file>