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3" r:id="rId4"/>
    <p:sldId id="37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Session 7 – Python Brief Intro to Machine Learning with </a:t>
            </a:r>
            <a:r>
              <a:rPr lang="en-US" dirty="0" err="1"/>
              <a:t>Scikit</a:t>
            </a:r>
            <a:r>
              <a:rPr lang="en-US"/>
              <a:t> Learn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Basic Linear Model</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220</Words>
  <Application>Microsoft Office PowerPoint</Application>
  <PresentationFormat>On-screen Show (4:3)</PresentationFormat>
  <Paragraphs>11</Paragraphs>
  <Slides>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1_Office Theme</vt:lpstr>
      <vt:lpstr>Session 7 – Python Brief Intro to Machine Learning with Scikit Learn</vt:lpstr>
      <vt:lpstr>Scikit-Learn Machine Learning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201</cp:revision>
  <dcterms:created xsi:type="dcterms:W3CDTF">2018-01-12T01:50:51Z</dcterms:created>
  <dcterms:modified xsi:type="dcterms:W3CDTF">2020-02-14T03:13:01Z</dcterms:modified>
</cp:coreProperties>
</file>