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80" r:id="rId4"/>
    <p:sldId id="281" r:id="rId5"/>
    <p:sldId id="341" r:id="rId6"/>
    <p:sldId id="282" r:id="rId7"/>
    <p:sldId id="283" r:id="rId8"/>
    <p:sldId id="37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930"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2/13/2020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Session 7 - Python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8311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 Data Wrangling</a:t>
            </a:r>
          </a:p>
        </p:txBody>
      </p:sp>
      <p:sp>
        <p:nvSpPr>
          <p:cNvPr id="3" name="Content Placeholder 2"/>
          <p:cNvSpPr>
            <a:spLocks noGrp="1"/>
          </p:cNvSpPr>
          <p:nvPr>
            <p:ph idx="1"/>
          </p:nvPr>
        </p:nvSpPr>
        <p:spPr/>
        <p:txBody>
          <a:bodyPr/>
          <a:lstStyle/>
          <a:p>
            <a:r>
              <a:rPr lang="en-US" dirty="0"/>
              <a:t>Overview</a:t>
            </a:r>
          </a:p>
          <a:p>
            <a:pPr lvl="1"/>
            <a:r>
              <a:rPr lang="en-US" dirty="0"/>
              <a:t>Series</a:t>
            </a:r>
          </a:p>
          <a:p>
            <a:pPr lvl="1"/>
            <a:r>
              <a:rPr lang="en-US" dirty="0" err="1"/>
              <a:t>DataFrames</a:t>
            </a:r>
            <a:endParaRPr lang="en-US" dirty="0"/>
          </a:p>
          <a:p>
            <a:pPr lvl="1"/>
            <a:r>
              <a:rPr lang="en-US" dirty="0"/>
              <a:t>Grouping</a:t>
            </a:r>
          </a:p>
          <a:p>
            <a:pPr lvl="1"/>
            <a:r>
              <a:rPr lang="en-US" dirty="0"/>
              <a:t>Indexing</a:t>
            </a:r>
          </a:p>
          <a:p>
            <a:pPr lvl="1"/>
            <a:r>
              <a:rPr lang="en-US" dirty="0"/>
              <a:t>Merges</a:t>
            </a:r>
          </a:p>
          <a:p>
            <a:pPr lvl="1"/>
            <a:r>
              <a:rPr lang="en-US" dirty="0"/>
              <a:t>Joins</a:t>
            </a:r>
          </a:p>
          <a:p>
            <a:endParaRPr lang="en-US" dirty="0"/>
          </a:p>
        </p:txBody>
      </p:sp>
    </p:spTree>
    <p:extLst>
      <p:ext uri="{BB962C8B-B14F-4D97-AF65-F5344CB8AC3E}">
        <p14:creationId xmlns:p14="http://schemas.microsoft.com/office/powerpoint/2010/main" val="136486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PyODBC</a:t>
            </a:r>
            <a:endParaRPr lang="en-US" dirty="0"/>
          </a:p>
        </p:txBody>
      </p:sp>
      <p:sp>
        <p:nvSpPr>
          <p:cNvPr id="3" name="Content Placeholder 2"/>
          <p:cNvSpPr>
            <a:spLocks noGrp="1"/>
          </p:cNvSpPr>
          <p:nvPr>
            <p:ph idx="1"/>
          </p:nvPr>
        </p:nvSpPr>
        <p:spPr/>
        <p:txBody>
          <a:bodyPr/>
          <a:lstStyle/>
          <a:p>
            <a:r>
              <a:rPr lang="en-US" dirty="0"/>
              <a:t>Overview</a:t>
            </a:r>
          </a:p>
          <a:p>
            <a:endParaRPr lang="en-US" dirty="0"/>
          </a:p>
        </p:txBody>
      </p:sp>
    </p:spTree>
    <p:extLst>
      <p:ext uri="{BB962C8B-B14F-4D97-AF65-F5344CB8AC3E}">
        <p14:creationId xmlns:p14="http://schemas.microsoft.com/office/powerpoint/2010/main" val="3825155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4" name="Rectangle 3"/>
          <p:cNvSpPr/>
          <p:nvPr/>
        </p:nvSpPr>
        <p:spPr>
          <a:xfrm>
            <a:off x="-76200" y="-76200"/>
            <a:ext cx="9296400" cy="7010400"/>
          </a:xfrm>
          <a:prstGeom prst="rect">
            <a:avLst/>
          </a:prstGeom>
          <a:solidFill>
            <a:schemeClr val="bg1">
              <a:lumMod val="1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a:t>PyODBC</a:t>
            </a:r>
            <a:endParaRPr lang="en-US" dirty="0"/>
          </a:p>
        </p:txBody>
      </p:sp>
      <p:sp>
        <p:nvSpPr>
          <p:cNvPr id="3" name="Content Placeholder 2"/>
          <p:cNvSpPr>
            <a:spLocks noGrp="1"/>
          </p:cNvSpPr>
          <p:nvPr>
            <p:ph idx="1"/>
          </p:nvPr>
        </p:nvSpPr>
        <p:spPr/>
        <p:txBody>
          <a:bodyPr/>
          <a:lstStyle/>
          <a:p>
            <a:r>
              <a:rPr lang="en-US" dirty="0" err="1"/>
              <a:t>PyODBC</a:t>
            </a:r>
            <a:r>
              <a:rPr lang="en-US" dirty="0"/>
              <a:t> Data Base Connector</a:t>
            </a:r>
          </a:p>
          <a:p>
            <a:endParaRPr lang="en-US" dirty="0"/>
          </a:p>
        </p:txBody>
      </p:sp>
    </p:spTree>
    <p:extLst>
      <p:ext uri="{BB962C8B-B14F-4D97-AF65-F5344CB8AC3E}">
        <p14:creationId xmlns:p14="http://schemas.microsoft.com/office/powerpoint/2010/main" val="1650738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MatPlotLib</a:t>
            </a:r>
            <a:r>
              <a:rPr lang="en-US" dirty="0"/>
              <a:t> Visuals</a:t>
            </a:r>
          </a:p>
        </p:txBody>
      </p:sp>
      <p:sp>
        <p:nvSpPr>
          <p:cNvPr id="3" name="Content Placeholder 2"/>
          <p:cNvSpPr>
            <a:spLocks noGrp="1"/>
          </p:cNvSpPr>
          <p:nvPr>
            <p:ph idx="1"/>
          </p:nvPr>
        </p:nvSpPr>
        <p:spPr/>
        <p:txBody>
          <a:bodyPr/>
          <a:lstStyle/>
          <a:p>
            <a:r>
              <a:rPr lang="en-US" dirty="0"/>
              <a:t>Overview</a:t>
            </a:r>
          </a:p>
          <a:p>
            <a:endParaRPr lang="en-US" dirty="0"/>
          </a:p>
        </p:txBody>
      </p:sp>
    </p:spTree>
    <p:extLst>
      <p:ext uri="{BB962C8B-B14F-4D97-AF65-F5344CB8AC3E}">
        <p14:creationId xmlns:p14="http://schemas.microsoft.com/office/powerpoint/2010/main" val="1572624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Basic Linear Model</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3913015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645036191"/>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232</Words>
  <Application>Microsoft Office PowerPoint</Application>
  <PresentationFormat>On-screen Show (4:3)</PresentationFormat>
  <Paragraphs>25</Paragraphs>
  <Slides>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7</vt:i4>
      </vt:variant>
    </vt:vector>
  </HeadingPairs>
  <TitlesOfParts>
    <vt:vector size="11" baseType="lpstr">
      <vt:lpstr>Arial</vt:lpstr>
      <vt:lpstr>Calibri</vt:lpstr>
      <vt:lpstr>Office Theme</vt:lpstr>
      <vt:lpstr>1_Office Theme</vt:lpstr>
      <vt:lpstr>Session 7 - Python</vt:lpstr>
      <vt:lpstr>Pandas Data Wrangling</vt:lpstr>
      <vt:lpstr>PyODBC</vt:lpstr>
      <vt:lpstr>PyODBC</vt:lpstr>
      <vt:lpstr>MatPlotLib Visuals</vt:lpstr>
      <vt:lpstr>Scikit-Learn Machine Learning</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199</cp:revision>
  <dcterms:created xsi:type="dcterms:W3CDTF">2018-01-12T01:50:51Z</dcterms:created>
  <dcterms:modified xsi:type="dcterms:W3CDTF">2020-02-14T03:10:48Z</dcterms:modified>
</cp:coreProperties>
</file>