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82" r:id="rId4"/>
    <p:sldId id="375"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930"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Session 7 – Python Plotting with </a:t>
            </a:r>
            <a:r>
              <a:rPr lang="en-US"/>
              <a:t>MatPlotLib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88311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MatPlotLib</a:t>
            </a:r>
            <a:r>
              <a:rPr lang="en-US" dirty="0"/>
              <a:t> Visuals</a:t>
            </a:r>
          </a:p>
        </p:txBody>
      </p:sp>
      <p:sp>
        <p:nvSpPr>
          <p:cNvPr id="3" name="Content Placeholder 2"/>
          <p:cNvSpPr>
            <a:spLocks noGrp="1"/>
          </p:cNvSpPr>
          <p:nvPr>
            <p:ph idx="1"/>
          </p:nvPr>
        </p:nvSpPr>
        <p:spPr/>
        <p:txBody>
          <a:bodyPr/>
          <a:lstStyle/>
          <a:p>
            <a:r>
              <a:rPr lang="en-US" dirty="0"/>
              <a:t>Overview</a:t>
            </a:r>
          </a:p>
          <a:p>
            <a:endParaRPr lang="en-US" dirty="0"/>
          </a:p>
        </p:txBody>
      </p:sp>
    </p:spTree>
    <p:extLst>
      <p:ext uri="{BB962C8B-B14F-4D97-AF65-F5344CB8AC3E}">
        <p14:creationId xmlns:p14="http://schemas.microsoft.com/office/powerpoint/2010/main" val="1572624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208</Words>
  <Application>Microsoft Office PowerPoint</Application>
  <PresentationFormat>On-screen Show (4:3)</PresentationFormat>
  <Paragraphs>8</Paragraphs>
  <Slides>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vt:i4>
      </vt:variant>
    </vt:vector>
  </HeadingPairs>
  <TitlesOfParts>
    <vt:vector size="7" baseType="lpstr">
      <vt:lpstr>Arial</vt:lpstr>
      <vt:lpstr>Calibri</vt:lpstr>
      <vt:lpstr>Office Theme</vt:lpstr>
      <vt:lpstr>1_Office Theme</vt:lpstr>
      <vt:lpstr>Session 7 – Python Plotting with MatPlotLib</vt:lpstr>
      <vt:lpstr>MatPlotLib Visuals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201</cp:revision>
  <dcterms:created xsi:type="dcterms:W3CDTF">2018-01-12T01:50:51Z</dcterms:created>
  <dcterms:modified xsi:type="dcterms:W3CDTF">2020-02-14T03:12:08Z</dcterms:modified>
</cp:coreProperties>
</file>