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1" r:id="rId4"/>
    <p:sldId id="341" r:id="rId5"/>
    <p:sldId id="37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a:t>
            </a:r>
            <a:r>
              <a:rPr lang="en-US" dirty="0" err="1"/>
              <a:t>PyODBC</a:t>
            </a:r>
            <a:r>
              <a:rPr lang="en-US" dirty="0"/>
              <a:t> SQL Querying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382515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err="1"/>
              <a:t>PyODBC</a:t>
            </a:r>
            <a:r>
              <a:rPr lang="en-US" dirty="0"/>
              <a:t> Data Base Connector</a:t>
            </a:r>
          </a:p>
          <a:p>
            <a:endParaRPr lang="en-US" dirty="0"/>
          </a:p>
        </p:txBody>
      </p:sp>
    </p:spTree>
    <p:extLst>
      <p:ext uri="{BB962C8B-B14F-4D97-AF65-F5344CB8AC3E}">
        <p14:creationId xmlns:p14="http://schemas.microsoft.com/office/powerpoint/2010/main" val="165073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212</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Office Theme</vt:lpstr>
      <vt:lpstr>1_Office Theme</vt:lpstr>
      <vt:lpstr>Session 7 – Python PyODBC SQL Querying</vt:lpstr>
      <vt:lpstr>PyODBC</vt:lpstr>
      <vt:lpstr>PyODBC</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200</cp:revision>
  <dcterms:created xsi:type="dcterms:W3CDTF">2018-01-12T01:50:51Z</dcterms:created>
  <dcterms:modified xsi:type="dcterms:W3CDTF">2020-02-14T03:11:17Z</dcterms:modified>
</cp:coreProperties>
</file>