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9" d="100"/>
          <a:sy n="99" d="100"/>
        </p:scale>
        <p:origin x="-6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42999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930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507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034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t>3/5/2019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3279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EA473-9EFC-4B7E-99B6-2C9FA6D137D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321155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EA473-9EFC-4B7E-99B6-2C9FA6D137D9}" type="datetimeFigureOut">
              <a:rPr lang="en-US" smtClean="0"/>
              <a:t>3/5/2019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7592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EA473-9EFC-4B7E-99B6-2C9FA6D137D9}" type="datetimeFigureOut">
              <a:rPr lang="en-US" smtClean="0"/>
              <a:t>3/5/2019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3803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t>3/5/2019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6979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22961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t>3/5/2019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87791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t>3/5/2019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t>‹#›</a:t>
            </a:fld>
            <a:endParaRPr lang="en-US"/>
          </a:p>
        </p:txBody>
      </p:sp>
    </p:spTree>
    <p:extLst>
      <p:ext uri="{BB962C8B-B14F-4D97-AF65-F5344CB8AC3E}">
        <p14:creationId xmlns:p14="http://schemas.microsoft.com/office/powerpoint/2010/main" val="24447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breoffice.org/download/libreoffice-still/"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www.oracle.com/technetwork/developer-tools/sql-developer/overview/index-097090.html" TargetMode="External"/><Relationship Id="rId4" Type="http://schemas.openxmlformats.org/officeDocument/2006/relationships/hyperlink" Target="http://www.openoffice.org/product/index.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libreoffice.org/download/libreoffice-still/"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openoffice.org/download/index.html" TargetMode="External"/><Relationship Id="rId4" Type="http://schemas.openxmlformats.org/officeDocument/2006/relationships/hyperlink" Target="http://www.debugpoint.com/category/programming/libreoffi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visualstudio.com/vs/community/"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solidFill>
                  <a:schemeClr val="bg1"/>
                </a:solidFill>
              </a:rPr>
              <a:t>Session 1 – Meeting and Hooking Up</a:t>
            </a:r>
            <a:endParaRPr lang="en-US" dirty="0">
              <a:solidFill>
                <a:schemeClr val="bg1"/>
              </a:solidFill>
            </a:endParaRPr>
          </a:p>
        </p:txBody>
      </p:sp>
      <p:sp>
        <p:nvSpPr>
          <p:cNvPr id="3" name="Subtitle 2"/>
          <p:cNvSpPr>
            <a:spLocks noGrp="1"/>
          </p:cNvSpPr>
          <p:nvPr>
            <p:ph type="subTitle" idx="1"/>
          </p:nvPr>
        </p:nvSpPr>
        <p:spPr>
          <a:xfrm>
            <a:off x="1371600" y="4572000"/>
            <a:ext cx="6400800" cy="1752600"/>
          </a:xfrm>
        </p:spPr>
        <p:txBody>
          <a:bodyPr/>
          <a:lstStyle/>
          <a:p>
            <a:r>
              <a:rPr lang="en-US" dirty="0" smtClean="0"/>
              <a:t>Overview</a:t>
            </a:r>
          </a:p>
          <a:p>
            <a:r>
              <a:rPr lang="en-US" dirty="0" smtClean="0"/>
              <a:t>Getting the software needed</a:t>
            </a:r>
            <a:endParaRPr lang="en-US" dirty="0"/>
          </a:p>
        </p:txBody>
      </p:sp>
    </p:spTree>
    <p:extLst>
      <p:ext uri="{BB962C8B-B14F-4D97-AF65-F5344CB8AC3E}">
        <p14:creationId xmlns:p14="http://schemas.microsoft.com/office/powerpoint/2010/main" val="215217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Overview of Session Topics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Get Setup</a:t>
            </a:r>
          </a:p>
          <a:p>
            <a:r>
              <a:rPr lang="en-US" dirty="0" smtClean="0">
                <a:solidFill>
                  <a:schemeClr val="bg1"/>
                </a:solidFill>
              </a:rPr>
              <a:t>Programming Basics</a:t>
            </a:r>
          </a:p>
          <a:p>
            <a:r>
              <a:rPr lang="en-US" dirty="0" smtClean="0">
                <a:solidFill>
                  <a:schemeClr val="bg1"/>
                </a:solidFill>
              </a:rPr>
              <a:t>Practical Programming</a:t>
            </a:r>
          </a:p>
          <a:p>
            <a:pPr lvl="1"/>
            <a:r>
              <a:rPr lang="en-US" dirty="0" smtClean="0">
                <a:solidFill>
                  <a:schemeClr val="bg1"/>
                </a:solidFill>
              </a:rPr>
              <a:t>SQL/Access/Base</a:t>
            </a:r>
          </a:p>
          <a:p>
            <a:pPr lvl="1"/>
            <a:r>
              <a:rPr lang="en-US" dirty="0" smtClean="0">
                <a:solidFill>
                  <a:schemeClr val="bg1"/>
                </a:solidFill>
              </a:rPr>
              <a:t>Excel</a:t>
            </a:r>
          </a:p>
          <a:p>
            <a:pPr lvl="1"/>
            <a:r>
              <a:rPr lang="en-US" dirty="0" smtClean="0">
                <a:solidFill>
                  <a:schemeClr val="bg1"/>
                </a:solidFill>
              </a:rPr>
              <a:t>C#</a:t>
            </a:r>
          </a:p>
          <a:p>
            <a:pPr lvl="1"/>
            <a:r>
              <a:rPr lang="en-US" dirty="0" smtClean="0">
                <a:solidFill>
                  <a:schemeClr val="bg1"/>
                </a:solidFill>
              </a:rPr>
              <a:t>Python</a:t>
            </a:r>
          </a:p>
          <a:p>
            <a:pPr lvl="1"/>
            <a:r>
              <a:rPr lang="en-US" dirty="0" err="1" smtClean="0">
                <a:solidFill>
                  <a:schemeClr val="bg1"/>
                </a:solidFill>
              </a:rPr>
              <a:t>Powershell</a:t>
            </a:r>
            <a:r>
              <a:rPr lang="en-US" dirty="0" smtClean="0">
                <a:solidFill>
                  <a:schemeClr val="bg1"/>
                </a:solidFill>
              </a:rPr>
              <a:t>/Bash?</a:t>
            </a:r>
          </a:p>
          <a:p>
            <a:r>
              <a:rPr lang="en-US" dirty="0" smtClean="0">
                <a:solidFill>
                  <a:schemeClr val="bg1"/>
                </a:solidFill>
              </a:rPr>
              <a:t>“Advanced” Sessions</a:t>
            </a:r>
          </a:p>
          <a:p>
            <a:pPr lvl="1"/>
            <a:r>
              <a:rPr lang="en-US" dirty="0" smtClean="0">
                <a:solidFill>
                  <a:schemeClr val="bg1"/>
                </a:solidFill>
              </a:rPr>
              <a:t>More Functions</a:t>
            </a:r>
          </a:p>
          <a:p>
            <a:pPr lvl="1"/>
            <a:r>
              <a:rPr lang="en-US" dirty="0" smtClean="0">
                <a:solidFill>
                  <a:schemeClr val="bg1"/>
                </a:solidFill>
              </a:rPr>
              <a:t>Classes</a:t>
            </a:r>
          </a:p>
          <a:p>
            <a:pPr lvl="1"/>
            <a:r>
              <a:rPr lang="en-US" dirty="0" smtClean="0">
                <a:solidFill>
                  <a:schemeClr val="bg1"/>
                </a:solidFill>
              </a:rPr>
              <a:t>Theory </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219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Setup - SQL</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Biggest Problem – Database</a:t>
            </a:r>
          </a:p>
          <a:p>
            <a:pPr lvl="1"/>
            <a:r>
              <a:rPr lang="en-US" dirty="0" smtClean="0">
                <a:solidFill>
                  <a:schemeClr val="bg1"/>
                </a:solidFill>
              </a:rPr>
              <a:t>Oracle</a:t>
            </a:r>
          </a:p>
          <a:p>
            <a:pPr lvl="1"/>
            <a:r>
              <a:rPr lang="en-US" dirty="0" smtClean="0">
                <a:solidFill>
                  <a:schemeClr val="bg1"/>
                </a:solidFill>
              </a:rPr>
              <a:t>PostgreSQL</a:t>
            </a:r>
          </a:p>
          <a:p>
            <a:pPr lvl="1"/>
            <a:r>
              <a:rPr lang="en-US" dirty="0" smtClean="0">
                <a:solidFill>
                  <a:schemeClr val="bg1"/>
                </a:solidFill>
              </a:rPr>
              <a:t>MySQL</a:t>
            </a:r>
          </a:p>
          <a:p>
            <a:r>
              <a:rPr lang="en-US" dirty="0" smtClean="0">
                <a:solidFill>
                  <a:schemeClr val="bg1"/>
                </a:solidFill>
              </a:rPr>
              <a:t>Access/Base</a:t>
            </a:r>
          </a:p>
          <a:p>
            <a:pPr lvl="1"/>
            <a:r>
              <a:rPr lang="en-US" dirty="0">
                <a:solidFill>
                  <a:schemeClr val="bg1"/>
                </a:solidFill>
              </a:rPr>
              <a:t>LibreOffice - </a:t>
            </a:r>
            <a:r>
              <a:rPr lang="en-US" dirty="0">
                <a:solidFill>
                  <a:schemeClr val="accent1">
                    <a:lumMod val="60000"/>
                    <a:lumOff val="40000"/>
                  </a:schemeClr>
                </a:solidFill>
                <a:hlinkClick r:id="rId3"/>
              </a:rPr>
              <a:t>https://www.libreoffice.org/download/libreoffice-still</a:t>
            </a:r>
            <a:r>
              <a:rPr lang="en-US" dirty="0" smtClean="0">
                <a:solidFill>
                  <a:schemeClr val="accent1">
                    <a:lumMod val="60000"/>
                    <a:lumOff val="40000"/>
                  </a:schemeClr>
                </a:solidFill>
                <a:hlinkClick r:id="rId3"/>
              </a:rPr>
              <a:t>/</a:t>
            </a:r>
            <a:r>
              <a:rPr lang="en-US" dirty="0" smtClean="0">
                <a:solidFill>
                  <a:schemeClr val="accent1">
                    <a:lumMod val="60000"/>
                    <a:lumOff val="40000"/>
                  </a:schemeClr>
                </a:solidFill>
              </a:rPr>
              <a:t> </a:t>
            </a:r>
          </a:p>
          <a:p>
            <a:pPr lvl="1"/>
            <a:r>
              <a:rPr lang="en-US" dirty="0">
                <a:solidFill>
                  <a:schemeClr val="bg1"/>
                </a:solidFill>
              </a:rPr>
              <a:t>Apache OpenOffice - </a:t>
            </a:r>
            <a:r>
              <a:rPr lang="en-US" dirty="0">
                <a:solidFill>
                  <a:schemeClr val="bg1"/>
                </a:solidFill>
                <a:hlinkClick r:id="rId4"/>
              </a:rPr>
              <a:t>http://</a:t>
            </a:r>
            <a:r>
              <a:rPr lang="en-US" dirty="0" smtClean="0">
                <a:solidFill>
                  <a:schemeClr val="bg1"/>
                </a:solidFill>
                <a:hlinkClick r:id="rId4"/>
              </a:rPr>
              <a:t>www.openoffice.org/product/index.html</a:t>
            </a:r>
            <a:r>
              <a:rPr lang="en-US" dirty="0" smtClean="0">
                <a:solidFill>
                  <a:schemeClr val="bg1"/>
                </a:solidFill>
              </a:rPr>
              <a:t> </a:t>
            </a:r>
          </a:p>
          <a:p>
            <a:r>
              <a:rPr lang="en-US" dirty="0" smtClean="0">
                <a:solidFill>
                  <a:schemeClr val="bg1"/>
                </a:solidFill>
              </a:rPr>
              <a:t>SQL Developer</a:t>
            </a:r>
          </a:p>
          <a:p>
            <a:pPr lvl="1"/>
            <a:r>
              <a:rPr lang="en-US" dirty="0">
                <a:solidFill>
                  <a:schemeClr val="bg1"/>
                </a:solidFill>
                <a:hlinkClick r:id="rId5"/>
              </a:rPr>
              <a:t>http://</a:t>
            </a:r>
            <a:r>
              <a:rPr lang="en-US" dirty="0" smtClean="0">
                <a:solidFill>
                  <a:schemeClr val="bg1"/>
                </a:solidFill>
                <a:hlinkClick r:id="rId5"/>
              </a:rPr>
              <a:t>www.oracle.com/technetwork/developer-tools/sql-developer/overview/index-097090.html</a:t>
            </a:r>
            <a:r>
              <a:rPr lang="en-US" dirty="0" smtClean="0">
                <a:solidFill>
                  <a:schemeClr val="bg1"/>
                </a:solidFill>
              </a:rPr>
              <a:t> </a:t>
            </a:r>
          </a:p>
          <a:p>
            <a:r>
              <a:rPr lang="en-US" dirty="0" smtClean="0">
                <a:solidFill>
                  <a:schemeClr val="bg1"/>
                </a:solidFill>
              </a:rPr>
              <a:t>IMS Admin Tool </a:t>
            </a:r>
            <a:endParaRPr lang="en-US" dirty="0">
              <a:solidFill>
                <a:schemeClr val="bg1"/>
              </a:solidFill>
            </a:endParaRPr>
          </a:p>
        </p:txBody>
      </p:sp>
    </p:spTree>
    <p:extLst>
      <p:ext uri="{BB962C8B-B14F-4D97-AF65-F5344CB8AC3E}">
        <p14:creationId xmlns:p14="http://schemas.microsoft.com/office/powerpoint/2010/main" val="40457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Excel</a:t>
            </a:r>
            <a:endParaRPr lang="en-US" dirty="0"/>
          </a:p>
        </p:txBody>
      </p:sp>
      <p:sp>
        <p:nvSpPr>
          <p:cNvPr id="3" name="Content Placeholder 2"/>
          <p:cNvSpPr>
            <a:spLocks noGrp="1"/>
          </p:cNvSpPr>
          <p:nvPr>
            <p:ph idx="1"/>
          </p:nvPr>
        </p:nvSpPr>
        <p:spPr/>
        <p:txBody>
          <a:bodyPr/>
          <a:lstStyle/>
          <a:p>
            <a:r>
              <a:rPr lang="en-US" dirty="0" smtClean="0"/>
              <a:t>Buy MS Office</a:t>
            </a:r>
          </a:p>
          <a:p>
            <a:r>
              <a:rPr lang="en-US" dirty="0" smtClean="0"/>
              <a:t>LibreOffice </a:t>
            </a:r>
            <a:r>
              <a:rPr lang="en-US" dirty="0" err="1" smtClean="0"/>
              <a:t>Calc</a:t>
            </a:r>
            <a:endParaRPr lang="en-US" dirty="0" smtClean="0"/>
          </a:p>
          <a:p>
            <a:pPr lvl="1"/>
            <a:r>
              <a:rPr lang="en-US" dirty="0">
                <a:hlinkClick r:id="rId3"/>
              </a:rPr>
              <a:t>https://www.libreoffice.org/download/libreoffice-still</a:t>
            </a:r>
            <a:r>
              <a:rPr lang="en-US" dirty="0" smtClean="0">
                <a:hlinkClick r:id="rId3"/>
              </a:rPr>
              <a:t>/</a:t>
            </a:r>
            <a:r>
              <a:rPr lang="en-US" dirty="0" smtClean="0"/>
              <a:t> </a:t>
            </a:r>
          </a:p>
          <a:p>
            <a:pPr lvl="1"/>
            <a:r>
              <a:rPr lang="en-US" dirty="0">
                <a:hlinkClick r:id="rId4"/>
              </a:rPr>
              <a:t>http://www.debugpoint.com/category/programming/libreoffice</a:t>
            </a:r>
            <a:r>
              <a:rPr lang="en-US" dirty="0" smtClean="0">
                <a:hlinkClick r:id="rId4"/>
              </a:rPr>
              <a:t>/#</a:t>
            </a:r>
            <a:r>
              <a:rPr lang="en-US" dirty="0" smtClean="0"/>
              <a:t> </a:t>
            </a:r>
          </a:p>
          <a:p>
            <a:r>
              <a:rPr lang="en-US" dirty="0" smtClean="0"/>
              <a:t>OpenOffice </a:t>
            </a:r>
            <a:r>
              <a:rPr lang="en-US" dirty="0" err="1" smtClean="0"/>
              <a:t>Calc</a:t>
            </a:r>
            <a:endParaRPr lang="en-US" dirty="0" smtClean="0"/>
          </a:p>
          <a:p>
            <a:pPr lvl="1"/>
            <a:r>
              <a:rPr lang="en-US" dirty="0">
                <a:hlinkClick r:id="rId5"/>
              </a:rPr>
              <a:t>http://</a:t>
            </a:r>
            <a:r>
              <a:rPr lang="en-US" dirty="0" smtClean="0">
                <a:hlinkClick r:id="rId5"/>
              </a:rPr>
              <a:t>www.openoffice.org/download/index.html</a:t>
            </a:r>
            <a:r>
              <a:rPr lang="en-US" dirty="0" smtClean="0"/>
              <a:t> </a:t>
            </a:r>
            <a:endParaRPr lang="en-US" dirty="0"/>
          </a:p>
        </p:txBody>
      </p:sp>
    </p:spTree>
    <p:extLst>
      <p:ext uri="{BB962C8B-B14F-4D97-AF65-F5344CB8AC3E}">
        <p14:creationId xmlns:p14="http://schemas.microsoft.com/office/powerpoint/2010/main" val="7108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alpha val="55000"/>
            </a:schemeClr>
          </a:solidFill>
        </p:spPr>
        <p:txBody>
          <a:bodyPr/>
          <a:lstStyle/>
          <a:p>
            <a:r>
              <a:rPr lang="en-US" dirty="0" smtClean="0">
                <a:solidFill>
                  <a:schemeClr val="accent1"/>
                </a:solidFill>
              </a:rPr>
              <a:t>Setup – C#</a:t>
            </a:r>
            <a:endParaRPr lang="en-US" dirty="0">
              <a:solidFill>
                <a:schemeClr val="accent1"/>
              </a:solidFill>
            </a:endParaRPr>
          </a:p>
        </p:txBody>
      </p:sp>
      <p:sp>
        <p:nvSpPr>
          <p:cNvPr id="3" name="Content Placeholder 2"/>
          <p:cNvSpPr>
            <a:spLocks noGrp="1"/>
          </p:cNvSpPr>
          <p:nvPr>
            <p:ph idx="1"/>
          </p:nvPr>
        </p:nvSpPr>
        <p:spPr>
          <a:xfrm>
            <a:off x="457200" y="2514600"/>
            <a:ext cx="8229600" cy="4525963"/>
          </a:xfrm>
        </p:spPr>
        <p:txBody>
          <a:bodyPr/>
          <a:lstStyle/>
          <a:p>
            <a:r>
              <a:rPr lang="en-US" dirty="0" smtClean="0"/>
              <a:t>Microsoft Visual Studio Community</a:t>
            </a:r>
          </a:p>
          <a:p>
            <a:pPr lvl="1"/>
            <a:r>
              <a:rPr lang="en-US" dirty="0">
                <a:hlinkClick r:id="rId3"/>
              </a:rPr>
              <a:t>https://www.visualstudio.com/vs/community</a:t>
            </a:r>
            <a:r>
              <a:rPr lang="en-US" dirty="0" smtClean="0">
                <a:hlinkClick r:id="rId3"/>
              </a:rPr>
              <a:t>/</a:t>
            </a:r>
            <a:endParaRPr lang="en-US" dirty="0" smtClean="0"/>
          </a:p>
          <a:p>
            <a:r>
              <a:rPr lang="en-US" dirty="0" smtClean="0"/>
              <a:t>Eclipse &amp;&amp;/|| Mono</a:t>
            </a:r>
            <a:endParaRPr lang="en-US" dirty="0"/>
          </a:p>
        </p:txBody>
      </p:sp>
    </p:spTree>
    <p:extLst>
      <p:ext uri="{BB962C8B-B14F-4D97-AF65-F5344CB8AC3E}">
        <p14:creationId xmlns:p14="http://schemas.microsoft.com/office/powerpoint/2010/main" val="24738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alpha val="66000"/>
            </a:schemeClr>
          </a:solidFill>
        </p:spPr>
        <p:txBody>
          <a:bodyPr/>
          <a:lstStyle/>
          <a:p>
            <a:r>
              <a:rPr lang="en-US" dirty="0" smtClean="0"/>
              <a:t>Setup - Python</a:t>
            </a:r>
            <a:endParaRPr lang="en-US" dirty="0"/>
          </a:p>
        </p:txBody>
      </p:sp>
      <p:sp>
        <p:nvSpPr>
          <p:cNvPr id="3" name="Content Placeholder 2"/>
          <p:cNvSpPr>
            <a:spLocks noGrp="1"/>
          </p:cNvSpPr>
          <p:nvPr>
            <p:ph idx="1"/>
          </p:nvPr>
        </p:nvSpPr>
        <p:spPr>
          <a:solidFill>
            <a:schemeClr val="bg2">
              <a:lumMod val="75000"/>
              <a:alpha val="74000"/>
            </a:schemeClr>
          </a:solidFill>
        </p:spPr>
        <p:txBody>
          <a:bodyPr>
            <a:normAutofit fontScale="85000" lnSpcReduction="20000"/>
          </a:bodyPr>
          <a:lstStyle/>
          <a:p>
            <a:r>
              <a:rPr lang="en-US" dirty="0" smtClean="0"/>
              <a:t>IDLE (included with downloads)</a:t>
            </a:r>
          </a:p>
          <a:p>
            <a:pPr lvl="1"/>
            <a:r>
              <a:rPr lang="en-US" dirty="0">
                <a:hlinkClick r:id="rId3"/>
              </a:rPr>
              <a:t>https://www.python.org/downloads</a:t>
            </a:r>
            <a:r>
              <a:rPr lang="en-US" dirty="0" smtClean="0">
                <a:hlinkClick r:id="rId3"/>
              </a:rPr>
              <a:t>/</a:t>
            </a:r>
            <a:r>
              <a:rPr lang="en-US" dirty="0" smtClean="0"/>
              <a:t> </a:t>
            </a:r>
          </a:p>
          <a:p>
            <a:pPr lvl="1"/>
            <a:r>
              <a:rPr lang="en-US" dirty="0" smtClean="0"/>
              <a:t>Python 2.7</a:t>
            </a:r>
          </a:p>
          <a:p>
            <a:pPr lvl="1"/>
            <a:r>
              <a:rPr lang="en-US" dirty="0" smtClean="0"/>
              <a:t>Python 3.6</a:t>
            </a:r>
          </a:p>
          <a:p>
            <a:r>
              <a:rPr lang="en-US" smtClean="0"/>
              <a:t>Many </a:t>
            </a:r>
            <a:r>
              <a:rPr lang="en-US" smtClean="0"/>
              <a:t>free</a:t>
            </a:r>
            <a:r>
              <a:rPr lang="en-US" smtClean="0"/>
              <a:t> </a:t>
            </a:r>
            <a:r>
              <a:rPr lang="en-US" dirty="0" smtClean="0"/>
              <a:t>IDE’s and </a:t>
            </a:r>
            <a:r>
              <a:rPr lang="en-US" smtClean="0"/>
              <a:t>Text Editors</a:t>
            </a:r>
            <a:endParaRPr lang="en-US" dirty="0" smtClean="0"/>
          </a:p>
          <a:p>
            <a:pPr lvl="1"/>
            <a:r>
              <a:rPr lang="en-US" dirty="0" smtClean="0"/>
              <a:t>Eclipse (</a:t>
            </a:r>
            <a:r>
              <a:rPr lang="en-US" dirty="0" err="1" smtClean="0"/>
              <a:t>PyDev</a:t>
            </a:r>
            <a:r>
              <a:rPr lang="en-US" dirty="0" smtClean="0"/>
              <a:t>)</a:t>
            </a:r>
          </a:p>
          <a:p>
            <a:pPr lvl="1"/>
            <a:r>
              <a:rPr lang="en-US" dirty="0" smtClean="0"/>
              <a:t>Atom</a:t>
            </a:r>
          </a:p>
          <a:p>
            <a:pPr lvl="1"/>
            <a:r>
              <a:rPr lang="en-US" dirty="0" smtClean="0"/>
              <a:t>Notepad++</a:t>
            </a:r>
          </a:p>
          <a:p>
            <a:pPr lvl="1"/>
            <a:r>
              <a:rPr lang="en-US" dirty="0" smtClean="0"/>
              <a:t>NetBeans</a:t>
            </a:r>
          </a:p>
          <a:p>
            <a:pPr lvl="1"/>
            <a:endParaRPr lang="en-US" dirty="0" smtClean="0"/>
          </a:p>
          <a:p>
            <a:r>
              <a:rPr lang="en-US" dirty="0" smtClean="0"/>
              <a:t>Visual Studio Community</a:t>
            </a:r>
          </a:p>
          <a:p>
            <a:endParaRPr lang="en-US" dirty="0"/>
          </a:p>
        </p:txBody>
      </p:sp>
    </p:spTree>
    <p:extLst>
      <p:ext uri="{BB962C8B-B14F-4D97-AF65-F5344CB8AC3E}">
        <p14:creationId xmlns:p14="http://schemas.microsoft.com/office/powerpoint/2010/main" val="51846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PowerShell/Bash</a:t>
            </a:r>
            <a:endParaRPr lang="en-US" dirty="0"/>
          </a:p>
        </p:txBody>
      </p:sp>
      <p:sp>
        <p:nvSpPr>
          <p:cNvPr id="3" name="Content Placeholder 2"/>
          <p:cNvSpPr>
            <a:spLocks noGrp="1"/>
          </p:cNvSpPr>
          <p:nvPr>
            <p:ph idx="1"/>
          </p:nvPr>
        </p:nvSpPr>
        <p:spPr/>
        <p:txBody>
          <a:bodyPr/>
          <a:lstStyle/>
          <a:p>
            <a:r>
              <a:rPr lang="en-US" dirty="0" smtClean="0"/>
              <a:t>PowerShell</a:t>
            </a:r>
          </a:p>
          <a:p>
            <a:pPr lvl="1"/>
            <a:r>
              <a:rPr lang="en-US" dirty="0">
                <a:hlinkClick r:id="rId3"/>
              </a:rPr>
              <a:t>https://</a:t>
            </a:r>
            <a:r>
              <a:rPr lang="en-US" dirty="0" smtClean="0">
                <a:hlinkClick r:id="rId3"/>
              </a:rPr>
              <a:t>www.microsoft.com/en-us/download/details.aspx?id=50395</a:t>
            </a:r>
            <a:r>
              <a:rPr lang="en-US" dirty="0" smtClean="0"/>
              <a:t> </a:t>
            </a:r>
          </a:p>
          <a:p>
            <a:r>
              <a:rPr lang="en-US" dirty="0" smtClean="0"/>
              <a:t>Bash</a:t>
            </a:r>
          </a:p>
          <a:p>
            <a:pPr lvl="1"/>
            <a:endParaRPr lang="en-US" dirty="0"/>
          </a:p>
        </p:txBody>
      </p:sp>
    </p:spTree>
    <p:extLst>
      <p:ext uri="{BB962C8B-B14F-4D97-AF65-F5344CB8AC3E}">
        <p14:creationId xmlns:p14="http://schemas.microsoft.com/office/powerpoint/2010/main" val="226753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Copyright </a:t>
            </a:r>
            <a:r>
              <a:rPr lang="en-US" dirty="0" smtClean="0"/>
              <a:t>2018 Douglas Bowman</a:t>
            </a:r>
            <a:endParaRPr lang="en-US" dirty="0"/>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83357572"/>
      </p:ext>
    </p:extLst>
  </p:cSld>
  <p:clrMapOvr>
    <a:masterClrMapping/>
  </p:clrMapOvr>
</p:sld>
</file>

<file path=ppt/theme/theme1.xml><?xml version="1.0" encoding="utf-8"?>
<a:theme xmlns:a="http://schemas.openxmlformats.org/drawingml/2006/main" name="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340</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Session 1 – Meeting and Hooking Up</vt:lpstr>
      <vt:lpstr>Overview of Session Topics</vt:lpstr>
      <vt:lpstr>Setup - SQL</vt:lpstr>
      <vt:lpstr>Setup - Excel</vt:lpstr>
      <vt:lpstr>Setup – C#</vt:lpstr>
      <vt:lpstr>Setup - Python</vt:lpstr>
      <vt:lpstr>PowerShell/Bash</vt:lpstr>
      <vt:lpstr>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 Hooking Up</dc:title>
  <dc:creator>Windows User</dc:creator>
  <cp:lastModifiedBy>Windows User</cp:lastModifiedBy>
  <cp:revision>24</cp:revision>
  <dcterms:created xsi:type="dcterms:W3CDTF">2017-01-19T03:04:58Z</dcterms:created>
  <dcterms:modified xsi:type="dcterms:W3CDTF">2019-03-06T01:44:38Z</dcterms:modified>
</cp:coreProperties>
</file>