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0" r:id="rId4"/>
    <p:sldId id="378" r:id="rId5"/>
    <p:sldId id="376" r:id="rId6"/>
    <p:sldId id="379" r:id="rId7"/>
    <p:sldId id="377" r:id="rId8"/>
    <p:sldId id="384" r:id="rId9"/>
    <p:sldId id="380" r:id="rId10"/>
    <p:sldId id="381" r:id="rId11"/>
    <p:sldId id="382" r:id="rId12"/>
    <p:sldId id="383" r:id="rId13"/>
    <p:sldId id="3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45" y="8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9/22/2021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9/22/2021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a:t>Session 7 – Python Pandas Data Wrangling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(Joins)</a:t>
            </a:r>
          </a:p>
        </p:txBody>
      </p:sp>
      <p:sp>
        <p:nvSpPr>
          <p:cNvPr id="3" name="Content Placeholder 2"/>
          <p:cNvSpPr>
            <a:spLocks noGrp="1"/>
          </p:cNvSpPr>
          <p:nvPr>
            <p:ph idx="1"/>
          </p:nvPr>
        </p:nvSpPr>
        <p:spPr/>
        <p:txBody>
          <a:bodyPr/>
          <a:lstStyle/>
          <a:p>
            <a:r>
              <a:rPr lang="en-US" dirty="0"/>
              <a:t>Like SQL joins</a:t>
            </a:r>
          </a:p>
          <a:p>
            <a:r>
              <a:rPr lang="en-US" dirty="0"/>
              <a:t>Specify two </a:t>
            </a:r>
            <a:r>
              <a:rPr lang="en-US" dirty="0" err="1"/>
              <a:t>DataFrames</a:t>
            </a:r>
            <a:r>
              <a:rPr lang="en-US" dirty="0"/>
              <a:t> to merge</a:t>
            </a:r>
          </a:p>
          <a:p>
            <a:r>
              <a:rPr lang="en-US" dirty="0"/>
              <a:t>Specify the common parameter</a:t>
            </a:r>
          </a:p>
          <a:p>
            <a:r>
              <a:rPr lang="en-US" dirty="0"/>
              <a:t>Specify the type of join (left, right, </a:t>
            </a:r>
            <a:r>
              <a:rPr lang="en-US" dirty="0" err="1"/>
              <a:t>etc</a:t>
            </a:r>
            <a:r>
              <a:rPr lang="en-US" dirty="0"/>
              <a:t>)</a:t>
            </a:r>
          </a:p>
          <a:p>
            <a:endParaRPr lang="en-US" dirty="0"/>
          </a:p>
        </p:txBody>
      </p:sp>
    </p:spTree>
    <p:extLst>
      <p:ext uri="{BB962C8B-B14F-4D97-AF65-F5344CB8AC3E}">
        <p14:creationId xmlns:p14="http://schemas.microsoft.com/office/powerpoint/2010/main" val="68222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(Unions)</a:t>
            </a:r>
          </a:p>
        </p:txBody>
      </p:sp>
      <p:sp>
        <p:nvSpPr>
          <p:cNvPr id="3" name="Content Placeholder 2"/>
          <p:cNvSpPr>
            <a:spLocks noGrp="1"/>
          </p:cNvSpPr>
          <p:nvPr>
            <p:ph idx="1"/>
          </p:nvPr>
        </p:nvSpPr>
        <p:spPr/>
        <p:txBody>
          <a:bodyPr/>
          <a:lstStyle/>
          <a:p>
            <a:r>
              <a:rPr lang="en-US" dirty="0"/>
              <a:t>Like SQL union</a:t>
            </a:r>
          </a:p>
          <a:p>
            <a:r>
              <a:rPr lang="en-US" dirty="0"/>
              <a:t>Puts one </a:t>
            </a:r>
            <a:r>
              <a:rPr lang="en-US" dirty="0" err="1"/>
              <a:t>DataFrame</a:t>
            </a:r>
            <a:r>
              <a:rPr lang="en-US" dirty="0"/>
              <a:t> on top of the other</a:t>
            </a:r>
          </a:p>
          <a:p>
            <a:endParaRPr lang="en-US" dirty="0"/>
          </a:p>
        </p:txBody>
      </p:sp>
    </p:spTree>
    <p:extLst>
      <p:ext uri="{BB962C8B-B14F-4D97-AF65-F5344CB8AC3E}">
        <p14:creationId xmlns:p14="http://schemas.microsoft.com/office/powerpoint/2010/main" val="172086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Introduction</a:t>
            </a:r>
          </a:p>
          <a:p>
            <a:pPr lvl="1"/>
            <a:r>
              <a:rPr lang="en-US" dirty="0"/>
              <a:t>Series</a:t>
            </a:r>
          </a:p>
          <a:p>
            <a:pPr lvl="1"/>
            <a:r>
              <a:rPr lang="en-US" dirty="0" err="1"/>
              <a:t>DataFrames</a:t>
            </a:r>
            <a:endParaRPr lang="en-US" dirty="0"/>
          </a:p>
          <a:p>
            <a:pPr lvl="1"/>
            <a:r>
              <a:rPr lang="en-US" dirty="0"/>
              <a:t>Filtering</a:t>
            </a:r>
          </a:p>
          <a:p>
            <a:pPr lvl="1"/>
            <a:r>
              <a:rPr lang="en-US" dirty="0"/>
              <a:t>Grouping</a:t>
            </a:r>
          </a:p>
          <a:p>
            <a:pPr lvl="1"/>
            <a:r>
              <a:rPr lang="en-US" dirty="0"/>
              <a:t>Indexing</a:t>
            </a:r>
          </a:p>
          <a:p>
            <a:pPr lvl="1"/>
            <a:r>
              <a:rPr lang="en-US" dirty="0"/>
              <a:t>Merges (Join)</a:t>
            </a:r>
          </a:p>
          <a:p>
            <a:pPr lvl="1"/>
            <a:r>
              <a:rPr lang="en-US" dirty="0"/>
              <a:t>Concatenation (Union)</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Pandas</a:t>
            </a:r>
          </a:p>
          <a:p>
            <a:pPr lvl="1"/>
            <a:r>
              <a:rPr lang="en-US" dirty="0"/>
              <a:t>Stores data in series or </a:t>
            </a:r>
            <a:r>
              <a:rPr lang="en-US" dirty="0" err="1"/>
              <a:t>dataframe</a:t>
            </a:r>
            <a:endParaRPr lang="en-US" dirty="0"/>
          </a:p>
          <a:p>
            <a:pPr lvl="1"/>
            <a:r>
              <a:rPr lang="en-US" dirty="0"/>
              <a:t>Uses </a:t>
            </a:r>
            <a:r>
              <a:rPr lang="en-US" dirty="0" err="1"/>
              <a:t>numpy</a:t>
            </a:r>
            <a:r>
              <a:rPr lang="en-US" dirty="0"/>
              <a:t> under the hood</a:t>
            </a:r>
          </a:p>
          <a:p>
            <a:pPr lvl="2"/>
            <a:r>
              <a:rPr lang="en-US" dirty="0"/>
              <a:t>Has </a:t>
            </a:r>
            <a:r>
              <a:rPr lang="en-US" dirty="0" err="1"/>
              <a:t>numpy</a:t>
            </a:r>
            <a:r>
              <a:rPr lang="en-US" dirty="0"/>
              <a:t> datatypes</a:t>
            </a:r>
          </a:p>
          <a:p>
            <a:pPr lvl="1"/>
            <a:r>
              <a:rPr lang="en-US" dirty="0"/>
              <a:t>Allows SQL-like functionality</a:t>
            </a:r>
          </a:p>
          <a:p>
            <a:pPr lvl="2"/>
            <a:r>
              <a:rPr lang="en-US" dirty="0"/>
              <a:t>Join datasets</a:t>
            </a:r>
          </a:p>
          <a:p>
            <a:pPr lvl="2"/>
            <a:r>
              <a:rPr lang="en-US" dirty="0"/>
              <a:t>Union datasets</a:t>
            </a:r>
          </a:p>
          <a:p>
            <a:pPr lvl="2"/>
            <a:r>
              <a:rPr lang="en-US" dirty="0"/>
              <a:t>Filter datasets</a:t>
            </a:r>
          </a:p>
          <a:p>
            <a:endParaRPr lang="en-US" dirty="0"/>
          </a:p>
        </p:txBody>
      </p:sp>
    </p:spTree>
    <p:extLst>
      <p:ext uri="{BB962C8B-B14F-4D97-AF65-F5344CB8AC3E}">
        <p14:creationId xmlns:p14="http://schemas.microsoft.com/office/powerpoint/2010/main" val="114473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Single named column</a:t>
            </a:r>
          </a:p>
          <a:p>
            <a:r>
              <a:rPr lang="en-US" dirty="0"/>
              <a:t>Datatype</a:t>
            </a:r>
          </a:p>
          <a:p>
            <a:r>
              <a:rPr lang="en-US" dirty="0"/>
              <a:t>Multiple Rows</a:t>
            </a:r>
          </a:p>
          <a:p>
            <a:endParaRPr lang="en-US" dirty="0"/>
          </a:p>
        </p:txBody>
      </p:sp>
    </p:spTree>
    <p:extLst>
      <p:ext uri="{BB962C8B-B14F-4D97-AF65-F5344CB8AC3E}">
        <p14:creationId xmlns:p14="http://schemas.microsoft.com/office/powerpoint/2010/main" val="416999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Single unnamed column</a:t>
            </a:r>
          </a:p>
          <a:p>
            <a:r>
              <a:rPr lang="en-US" dirty="0"/>
              <a:t>Series itself has name</a:t>
            </a:r>
          </a:p>
          <a:p>
            <a:r>
              <a:rPr lang="en-US" dirty="0"/>
              <a:t>Datatype</a:t>
            </a:r>
          </a:p>
          <a:p>
            <a:r>
              <a:rPr lang="en-US" dirty="0"/>
              <a:t>Multiple Rows</a:t>
            </a:r>
          </a:p>
          <a:p>
            <a:r>
              <a:rPr lang="en-US" dirty="0"/>
              <a:t>Index</a:t>
            </a:r>
          </a:p>
          <a:p>
            <a:endParaRPr lang="en-US" dirty="0"/>
          </a:p>
        </p:txBody>
      </p:sp>
    </p:spTree>
    <p:extLst>
      <p:ext uri="{BB962C8B-B14F-4D97-AF65-F5344CB8AC3E}">
        <p14:creationId xmlns:p14="http://schemas.microsoft.com/office/powerpoint/2010/main" val="211871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Dataframes</a:t>
            </a:r>
            <a:endParaRPr lang="en-US" dirty="0"/>
          </a:p>
        </p:txBody>
      </p:sp>
      <p:sp>
        <p:nvSpPr>
          <p:cNvPr id="3" name="Content Placeholder 2"/>
          <p:cNvSpPr>
            <a:spLocks noGrp="1"/>
          </p:cNvSpPr>
          <p:nvPr>
            <p:ph idx="1"/>
          </p:nvPr>
        </p:nvSpPr>
        <p:spPr/>
        <p:txBody>
          <a:bodyPr/>
          <a:lstStyle/>
          <a:p>
            <a:r>
              <a:rPr lang="en-US" dirty="0"/>
              <a:t>Multiple columns</a:t>
            </a:r>
          </a:p>
          <a:p>
            <a:r>
              <a:rPr lang="en-US" dirty="0"/>
              <a:t>Each column has a datatype</a:t>
            </a:r>
          </a:p>
          <a:p>
            <a:pPr lvl="1"/>
            <a:r>
              <a:rPr lang="en-US" dirty="0"/>
              <a:t>Like a database</a:t>
            </a:r>
          </a:p>
          <a:p>
            <a:r>
              <a:rPr lang="en-US" dirty="0"/>
              <a:t>Has index</a:t>
            </a:r>
          </a:p>
          <a:p>
            <a:r>
              <a:rPr lang="en-US" dirty="0"/>
              <a:t>Multiple useful functions to manipulate data</a:t>
            </a:r>
          </a:p>
          <a:p>
            <a:endParaRPr lang="en-US" dirty="0"/>
          </a:p>
        </p:txBody>
      </p:sp>
    </p:spTree>
    <p:extLst>
      <p:ext uri="{BB962C8B-B14F-4D97-AF65-F5344CB8AC3E}">
        <p14:creationId xmlns:p14="http://schemas.microsoft.com/office/powerpoint/2010/main" val="334986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3124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lstStyle/>
          <a:p>
            <a:r>
              <a:rPr lang="en-US" dirty="0"/>
              <a:t>Group data with a common identifier together</a:t>
            </a:r>
          </a:p>
          <a:p>
            <a:pPr lvl="1"/>
            <a:r>
              <a:rPr lang="en-US" dirty="0"/>
              <a:t>Like SQL</a:t>
            </a:r>
          </a:p>
          <a:p>
            <a:r>
              <a:rPr lang="en-US" dirty="0"/>
              <a:t>Must </a:t>
            </a:r>
            <a:r>
              <a:rPr lang="en-US" dirty="0" err="1"/>
              <a:t>alsp</a:t>
            </a:r>
            <a:r>
              <a:rPr lang="en-US" dirty="0"/>
              <a:t> use aggregate functions to get meaningful data</a:t>
            </a:r>
          </a:p>
          <a:p>
            <a:pPr lvl="1"/>
            <a:r>
              <a:rPr lang="en-US" dirty="0"/>
              <a:t>Otherwise just get a </a:t>
            </a:r>
            <a:r>
              <a:rPr lang="en-US" dirty="0" err="1"/>
              <a:t>groupby</a:t>
            </a:r>
            <a:r>
              <a:rPr lang="en-US" dirty="0"/>
              <a:t> object</a:t>
            </a:r>
          </a:p>
          <a:p>
            <a:pPr lvl="1"/>
            <a:r>
              <a:rPr lang="en-US" dirty="0"/>
              <a:t>i.e. </a:t>
            </a:r>
            <a:r>
              <a:rPr lang="en-US" dirty="0" err="1"/>
              <a:t>dataframe.groupby</a:t>
            </a:r>
            <a:r>
              <a:rPr lang="en-US" dirty="0"/>
              <a:t>(&lt;column&gt;).count()</a:t>
            </a:r>
          </a:p>
          <a:p>
            <a:endParaRPr lang="en-US" dirty="0"/>
          </a:p>
          <a:p>
            <a:endParaRPr lang="en-US" dirty="0"/>
          </a:p>
        </p:txBody>
      </p:sp>
    </p:spTree>
    <p:extLst>
      <p:ext uri="{BB962C8B-B14F-4D97-AF65-F5344CB8AC3E}">
        <p14:creationId xmlns:p14="http://schemas.microsoft.com/office/powerpoint/2010/main" val="16404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r>
              <a:rPr lang="en-US" dirty="0"/>
              <a:t>Unique identifier for each row</a:t>
            </a:r>
          </a:p>
          <a:p>
            <a:r>
              <a:rPr lang="en-US" dirty="0"/>
              <a:t>Can set index to whatever we want with reindex()</a:t>
            </a:r>
          </a:p>
          <a:p>
            <a:endParaRPr lang="en-US" dirty="0"/>
          </a:p>
        </p:txBody>
      </p:sp>
    </p:spTree>
    <p:extLst>
      <p:ext uri="{BB962C8B-B14F-4D97-AF65-F5344CB8AC3E}">
        <p14:creationId xmlns:p14="http://schemas.microsoft.com/office/powerpoint/2010/main" val="3772524955"/>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TotalTime>
  <Words>383</Words>
  <Application>Microsoft Office PowerPoint</Application>
  <PresentationFormat>On-screen Show (4:3)</PresentationFormat>
  <Paragraphs>59</Paragraphs>
  <Slides>12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Calibri</vt:lpstr>
      <vt:lpstr>Office Theme</vt:lpstr>
      <vt:lpstr>1_Office Theme</vt:lpstr>
      <vt:lpstr>Session 7 – Python Pandas Data Wrangling</vt:lpstr>
      <vt:lpstr>Pandas Data Wrangling</vt:lpstr>
      <vt:lpstr>Introduction</vt:lpstr>
      <vt:lpstr>Series</vt:lpstr>
      <vt:lpstr>Series</vt:lpstr>
      <vt:lpstr>Dataframes</vt:lpstr>
      <vt:lpstr>Filtering</vt:lpstr>
      <vt:lpstr>Grouping</vt:lpstr>
      <vt:lpstr>Indexing</vt:lpstr>
      <vt:lpstr>Merging (Joins)</vt:lpstr>
      <vt:lpstr>Concatenation (Unions)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209</cp:revision>
  <dcterms:created xsi:type="dcterms:W3CDTF">2018-01-12T01:50:51Z</dcterms:created>
  <dcterms:modified xsi:type="dcterms:W3CDTF">2021-09-22T17:00:42Z</dcterms:modified>
</cp:coreProperties>
</file>