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378" r:id="rId5"/>
    <p:sldId id="376" r:id="rId6"/>
    <p:sldId id="379" r:id="rId7"/>
    <p:sldId id="377" r:id="rId8"/>
    <p:sldId id="37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9/21/2021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9/21/2021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Pandas Data Wrangling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Introduction</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Pandas</a:t>
            </a:r>
          </a:p>
          <a:p>
            <a:pPr lvl="1"/>
            <a:r>
              <a:rPr lang="en-US" dirty="0"/>
              <a:t>Stores data in series or </a:t>
            </a:r>
            <a:r>
              <a:rPr lang="en-US" dirty="0" err="1"/>
              <a:t>dataframe</a:t>
            </a:r>
            <a:endParaRPr lang="en-US" dirty="0"/>
          </a:p>
          <a:p>
            <a:pPr lvl="1"/>
            <a:r>
              <a:rPr lang="en-US" dirty="0"/>
              <a:t>Uses </a:t>
            </a:r>
            <a:r>
              <a:rPr lang="en-US" dirty="0" err="1"/>
              <a:t>numpy</a:t>
            </a:r>
            <a:r>
              <a:rPr lang="en-US" dirty="0"/>
              <a:t> under the hood</a:t>
            </a:r>
          </a:p>
          <a:p>
            <a:pPr lvl="2"/>
            <a:r>
              <a:rPr lang="en-US" dirty="0"/>
              <a:t>Has </a:t>
            </a:r>
            <a:r>
              <a:rPr lang="en-US" dirty="0" err="1"/>
              <a:t>numpy</a:t>
            </a:r>
            <a:r>
              <a:rPr lang="en-US" dirty="0"/>
              <a:t> datatypes</a:t>
            </a:r>
          </a:p>
          <a:p>
            <a:pPr lvl="1"/>
            <a:r>
              <a:rPr lang="en-US" dirty="0"/>
              <a:t>Allows SQL-like functionality</a:t>
            </a:r>
          </a:p>
          <a:p>
            <a:pPr lvl="2"/>
            <a:r>
              <a:rPr lang="en-US" dirty="0"/>
              <a:t>Join datasets</a:t>
            </a:r>
          </a:p>
          <a:p>
            <a:pPr lvl="2"/>
            <a:r>
              <a:rPr lang="en-US" dirty="0"/>
              <a:t>Union datasets</a:t>
            </a:r>
          </a:p>
          <a:p>
            <a:pPr lvl="2"/>
            <a:r>
              <a:rPr lang="en-US" dirty="0"/>
              <a:t>Filter datasets</a:t>
            </a:r>
          </a:p>
          <a:p>
            <a:endParaRPr lang="en-US" dirty="0"/>
          </a:p>
        </p:txBody>
      </p:sp>
    </p:spTree>
    <p:extLst>
      <p:ext uri="{BB962C8B-B14F-4D97-AF65-F5344CB8AC3E}">
        <p14:creationId xmlns:p14="http://schemas.microsoft.com/office/powerpoint/2010/main" val="1144734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named column</a:t>
            </a:r>
          </a:p>
          <a:p>
            <a:r>
              <a:rPr lang="en-US" dirty="0"/>
              <a:t>Datatype</a:t>
            </a:r>
          </a:p>
          <a:p>
            <a:r>
              <a:rPr lang="en-US" dirty="0"/>
              <a:t>Multiple Rows</a:t>
            </a:r>
          </a:p>
          <a:p>
            <a:endParaRPr lang="en-US" dirty="0"/>
          </a:p>
        </p:txBody>
      </p:sp>
    </p:spTree>
    <p:extLst>
      <p:ext uri="{BB962C8B-B14F-4D97-AF65-F5344CB8AC3E}">
        <p14:creationId xmlns:p14="http://schemas.microsoft.com/office/powerpoint/2010/main" val="416999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dirty="0"/>
              <a:t>Single unnamed column</a:t>
            </a:r>
          </a:p>
          <a:p>
            <a:r>
              <a:rPr lang="en-US" dirty="0"/>
              <a:t>Series itself has name</a:t>
            </a:r>
          </a:p>
          <a:p>
            <a:r>
              <a:rPr lang="en-US" dirty="0"/>
              <a:t>Datatype</a:t>
            </a:r>
          </a:p>
          <a:p>
            <a:r>
              <a:rPr lang="en-US" dirty="0"/>
              <a:t>Multiple Rows</a:t>
            </a:r>
          </a:p>
          <a:p>
            <a:r>
              <a:rPr lang="en-US" dirty="0"/>
              <a:t>Index</a:t>
            </a:r>
          </a:p>
          <a:p>
            <a:endParaRPr lang="en-US" dirty="0"/>
          </a:p>
        </p:txBody>
      </p:sp>
    </p:spTree>
    <p:extLst>
      <p:ext uri="{BB962C8B-B14F-4D97-AF65-F5344CB8AC3E}">
        <p14:creationId xmlns:p14="http://schemas.microsoft.com/office/powerpoint/2010/main" val="211871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Dataframes</a:t>
            </a:r>
            <a:endParaRPr lang="en-US" dirty="0"/>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334986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TotalTime>
  <Words>268</Words>
  <Application>Microsoft Office PowerPoint</Application>
  <PresentationFormat>On-screen Show (4:3)</PresentationFormat>
  <Paragraphs>42</Paragraphs>
  <Slides>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7</vt:i4>
      </vt:variant>
    </vt:vector>
  </HeadingPairs>
  <TitlesOfParts>
    <vt:vector size="11" baseType="lpstr">
      <vt:lpstr>Arial</vt:lpstr>
      <vt:lpstr>Calibri</vt:lpstr>
      <vt:lpstr>Office Theme</vt:lpstr>
      <vt:lpstr>1_Office Theme</vt:lpstr>
      <vt:lpstr>Session 7 – Python Pandas Data Wrangling</vt:lpstr>
      <vt:lpstr>Pandas Data Wrangling</vt:lpstr>
      <vt:lpstr>Introduction</vt:lpstr>
      <vt:lpstr>Series</vt:lpstr>
      <vt:lpstr>Series</vt:lpstr>
      <vt:lpstr>Dataframes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200</cp:revision>
  <dcterms:created xsi:type="dcterms:W3CDTF">2018-01-12T01:50:51Z</dcterms:created>
  <dcterms:modified xsi:type="dcterms:W3CDTF">2021-09-22T03:39:54Z</dcterms:modified>
</cp:coreProperties>
</file>