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notesSlides/notesSlide17.xml" ContentType="application/vnd.openxmlformats-officedocument.presentationml.notesSlide+xml"/>
  <Override PartName="/ppt/theme/themeOverride52.xml" ContentType="application/vnd.openxmlformats-officedocument.themeOverr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notesSlides/notesSlide21.xml" ContentType="application/vnd.openxmlformats-officedocument.presentationml.notesSlide+xml"/>
  <Override PartName="/ppt/theme/themeOverride64.xml" ContentType="application/vnd.openxmlformats-officedocument.themeOverride+xml"/>
  <Override PartName="/ppt/notesSlides/notesSlide22.xml" ContentType="application/vnd.openxmlformats-officedocument.presentationml.notesSlide+xml"/>
  <Override PartName="/ppt/theme/themeOverride65.xml" ContentType="application/vnd.openxmlformats-officedocument.themeOverride+xml"/>
  <Override PartName="/ppt/notesSlides/notesSlide23.xml" ContentType="application/vnd.openxmlformats-officedocument.presentationml.notesSlide+xml"/>
  <Override PartName="/ppt/theme/themeOverride66.xml" ContentType="application/vnd.openxmlformats-officedocument.themeOverride+xml"/>
  <Override PartName="/ppt/notesSlides/notesSlide24.xml" ContentType="application/vnd.openxmlformats-officedocument.presentationml.notesSlide+xml"/>
  <Override PartName="/ppt/theme/themeOverride67.xml" ContentType="application/vnd.openxmlformats-officedocument.themeOverride+xml"/>
  <Override PartName="/ppt/notesSlides/notesSlide25.xml" ContentType="application/vnd.openxmlformats-officedocument.presentationml.notesSl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8"/>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57" r:id="rId43"/>
    <p:sldId id="415" r:id="rId44"/>
    <p:sldId id="413" r:id="rId45"/>
    <p:sldId id="416" r:id="rId46"/>
    <p:sldId id="494" r:id="rId47"/>
    <p:sldId id="497" r:id="rId48"/>
    <p:sldId id="499" r:id="rId49"/>
    <p:sldId id="502" r:id="rId50"/>
    <p:sldId id="496" r:id="rId51"/>
    <p:sldId id="498" r:id="rId52"/>
    <p:sldId id="501" r:id="rId53"/>
    <p:sldId id="503" r:id="rId54"/>
    <p:sldId id="504" r:id="rId55"/>
    <p:sldId id="450" r:id="rId56"/>
    <p:sldId id="436" r:id="rId57"/>
    <p:sldId id="459" r:id="rId58"/>
    <p:sldId id="455" r:id="rId59"/>
    <p:sldId id="456" r:id="rId60"/>
    <p:sldId id="461" r:id="rId61"/>
    <p:sldId id="465" r:id="rId62"/>
    <p:sldId id="464" r:id="rId63"/>
    <p:sldId id="466" r:id="rId64"/>
    <p:sldId id="463" r:id="rId65"/>
    <p:sldId id="467" r:id="rId66"/>
    <p:sldId id="437" r:id="rId67"/>
    <p:sldId id="451" r:id="rId68"/>
    <p:sldId id="452" r:id="rId69"/>
    <p:sldId id="468" r:id="rId70"/>
    <p:sldId id="469" r:id="rId71"/>
    <p:sldId id="391" r:id="rId72"/>
    <p:sldId id="428" r:id="rId73"/>
    <p:sldId id="438" r:id="rId74"/>
    <p:sldId id="427" r:id="rId75"/>
    <p:sldId id="441" r:id="rId76"/>
    <p:sldId id="396" r:id="rId77"/>
    <p:sldId id="432" r:id="rId78"/>
    <p:sldId id="431" r:id="rId79"/>
    <p:sldId id="430" r:id="rId80"/>
    <p:sldId id="434" r:id="rId81"/>
    <p:sldId id="439" r:id="rId82"/>
    <p:sldId id="440" r:id="rId83"/>
    <p:sldId id="414" r:id="rId84"/>
    <p:sldId id="433" r:id="rId85"/>
    <p:sldId id="442" r:id="rId86"/>
    <p:sldId id="443" r:id="rId87"/>
    <p:sldId id="397" r:id="rId88"/>
    <p:sldId id="505" r:id="rId89"/>
    <p:sldId id="376" r:id="rId90"/>
    <p:sldId id="445" r:id="rId91"/>
    <p:sldId id="485" r:id="rId92"/>
    <p:sldId id="475" r:id="rId93"/>
    <p:sldId id="478" r:id="rId94"/>
    <p:sldId id="486" r:id="rId95"/>
    <p:sldId id="489" r:id="rId96"/>
    <p:sldId id="492" r:id="rId97"/>
    <p:sldId id="493" r:id="rId98"/>
    <p:sldId id="490" r:id="rId99"/>
    <p:sldId id="477" r:id="rId100"/>
    <p:sldId id="484" r:id="rId101"/>
    <p:sldId id="491" r:id="rId102"/>
    <p:sldId id="482" r:id="rId103"/>
    <p:sldId id="483" r:id="rId104"/>
    <p:sldId id="480" r:id="rId105"/>
    <p:sldId id="481" r:id="rId106"/>
    <p:sldId id="488" r:id="rId107"/>
    <p:sldId id="487" r:id="rId108"/>
    <p:sldId id="476" r:id="rId109"/>
    <p:sldId id="384" r:id="rId110"/>
    <p:sldId id="506" r:id="rId111"/>
    <p:sldId id="508" r:id="rId112"/>
    <p:sldId id="509" r:id="rId113"/>
    <p:sldId id="510" r:id="rId114"/>
    <p:sldId id="472" r:id="rId115"/>
    <p:sldId id="511" r:id="rId116"/>
    <p:sldId id="512" r:id="rId117"/>
    <p:sldId id="385" r:id="rId118"/>
    <p:sldId id="400" r:id="rId119"/>
    <p:sldId id="473" r:id="rId120"/>
    <p:sldId id="386" r:id="rId121"/>
    <p:sldId id="507" r:id="rId122"/>
    <p:sldId id="470" r:id="rId123"/>
    <p:sldId id="471" r:id="rId124"/>
    <p:sldId id="375" r:id="rId125"/>
    <p:sldId id="460" r:id="rId126"/>
    <p:sldId id="411"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91017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53</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65</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66</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67</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68</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69</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304894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12/28/2021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5.xml"/><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0.xml"/><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microsoft.com/office/2007/relationships/hdphoto" Target="../media/hdphoto1.wdp"/><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openxmlformats.org/officeDocument/2006/relationships/image" Target="../media/image60.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5" Type="http://schemas.openxmlformats.org/officeDocument/2006/relationships/image" Target="../media/image7.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63.xml"/><Relationship Id="rId5" Type="http://schemas.microsoft.com/office/2007/relationships/hdphoto" Target="../media/hdphoto1.wdp"/><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microsoft.com/office/2007/relationships/hdphoto" Target="../media/hdphoto1.wdp"/><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microsoft.com/office/2007/relationships/hdphoto" Target="../media/hdphoto1.wdp"/><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6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5.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6.xml"/><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9.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0.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2.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5" Type="http://schemas.openxmlformats.org/officeDocument/2006/relationships/image" Target="../media/image10.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78"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classifier,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Mean Squared Error</a:t>
            </a:r>
          </a:p>
          <a:p>
            <a:pPr lvl="2"/>
            <a:r>
              <a:rPr lang="en-US" dirty="0" err="1"/>
              <a:t>mse</a:t>
            </a:r>
            <a:endParaRPr lang="en-US" dirty="0"/>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5329</TotalTime>
  <Words>4766</Words>
  <Application>Microsoft Office PowerPoint</Application>
  <PresentationFormat>On-screen Show (4:3)</PresentationFormat>
  <Paragraphs>739</Paragraphs>
  <Slides>125</Slides>
  <Notes>25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125</vt:i4>
      </vt:variant>
    </vt:vector>
  </HeadingPairs>
  <TitlesOfParts>
    <vt:vector size="132" baseType="lpstr">
      <vt:lpstr>Arial</vt:lpstr>
      <vt:lpstr>Calibri</vt:lpstr>
      <vt:lpstr>Cambria Math</vt:lpstr>
      <vt:lpstr>Consolas</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Ensemble Methods</vt:lpstr>
      <vt:lpstr>Ensemble Methods</vt:lpstr>
      <vt:lpstr>Ensemble Methods</vt:lpstr>
      <vt:lpstr>Ensemble Methods</vt:lpstr>
      <vt:lpstr>Ensemble Methods</vt:lpstr>
      <vt:lpstr>Tuning</vt:lpstr>
      <vt:lpstr>Ensemble Methods</vt:lpstr>
      <vt:lpstr>Ensemble Methods</vt:lpstr>
      <vt:lpstr>Tuning</vt:lpstr>
      <vt:lpstr>Tuning</vt:lpstr>
      <vt:lpstr>Tuning</vt:lpstr>
      <vt:lpstr>Tuning</vt:lpstr>
      <vt:lpstr>Tuning</vt:lpstr>
      <vt:lpstr>Tuning</vt:lpstr>
      <vt:lpstr>Tuning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450</cp:revision>
  <dcterms:created xsi:type="dcterms:W3CDTF">2018-01-12T01:50:51Z</dcterms:created>
  <dcterms:modified xsi:type="dcterms:W3CDTF">2021-12-29T02:18:20Z</dcterms:modified>
</cp:coreProperties>
</file>