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Наша подписка в работе и жизни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Почему нам стоит ее использовать?</a:t>
            </a:r>
          </a:p>
          <a:p>
            <a:r>
              <a:t>Д. В. Г.</a:t>
            </a:r>
          </a:p>
          <a:p>
            <a:r>
              <a:t>23 November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Наша подписка — это сервис, который помогает организовать и управлять подписками на различные ресурсы.</a:t>
            </a:r>
          </a:p>
          <a:p>
            <a:r>
              <a:t>Он позволяет пользователям легко отслеживать свои подписки и получать уведомления о новых обновлениях.</a:t>
            </a:r>
          </a:p>
          <a:p>
            <a:r>
              <a:t>Важно понять, как наша подписка может улучшить вашу жизнь и работу.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использования нашей подписки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Удобство: все подписки в одном месте.</a:t>
            </a:r>
          </a:p>
          <a:p>
            <a:r>
              <a:t>2. Экономия времени: автоматические уведомления о новых материалах.</a:t>
            </a:r>
          </a:p>
          <a:p>
            <a:r>
              <a:t>3. Персонализация: настройка интересов для получения релевантного контента.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Примеры применения нашей подписки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t>Сфера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Применение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Преимущества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Образование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Подписка на курсы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Доступ к актуальным материалам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Развлечения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Подписка на стриминговые 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Неограниченный доступ к контенту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Новости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Подписка на новостные рассылки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Актуальная информация в реальном времени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Спорт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Подписка на спортивные события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Уведомления о матчах и результатах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использования нашей подписки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Потенциальные риски и этические аспекты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Защита данных: необходимость защиты личной информации пользователей.</a:t>
            </a:r>
          </a:p>
          <a:p>
            <a:r>
              <a:t>2. Ошибки в алгоритмах: возможные недоразумения в рекомендациях.</a:t>
            </a:r>
          </a:p>
          <a:p>
            <a:r>
              <a:t>3. Зависимость от технологий: риск чрезмерного использования сервиса.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Наша подписка открывает новые горизонты для работы и жизни.</a:t>
            </a:r>
          </a:p>
          <a:p>
            <a:r>
              <a:t>Важно адаптироваться к этим изменениям и использовать возможности, которые она предлагает.</a:t>
            </a:r>
          </a:p>
          <a:p>
            <a:r>
              <a:t>Призыв к действию: Начните использовать нашу подписку в своей жизни и работе!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