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sz="2800" b="1">
                <a:solidFill>
                  <a:srgbClr val="000000"/>
                </a:solidFill>
              </a:rPr>
              <a:t>Социальный Мост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sz="1800" b="0">
                <a:solidFill>
                  <a:srgbClr val="000000"/>
                </a:solidFill>
              </a:rPr>
              <a:t>Связываем людей, изменяем жизни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800" b="1">
                <a:solidFill>
                  <a:srgbClr val="000000"/>
                </a:solidFill>
              </a:rPr>
              <a:t>Обзор продукта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 b="0">
                <a:solidFill>
                  <a:srgbClr val="000000"/>
                </a:solidFill>
              </a:rPr>
              <a:t>"Социальный Мост" — это инновационная платформа, созданная для оказания социальной помощи уязвимым группам населения. С помощью современных технологий мы соединяем людей, нуждающихся в поддержке, с волонтерами и благотворительными организациями, предлагая эффективные решения для улучшения качества жизни.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800" b="1">
                <a:solidFill>
                  <a:srgbClr val="000000"/>
                </a:solidFill>
              </a:rPr>
              <a:t>Проблема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 b="0">
                <a:solidFill>
                  <a:srgbClr val="000000"/>
                </a:solidFill>
              </a:rPr>
              <a:t>Современное общество сталкивается с множеством социальных проблем: бездомность, отсутствие доступа к медицинской помощи, недостаток образования и поддержки для людей с ограниченными возможностями. Уязвимые группы часто не знают, куда обратиться за помощью, и сталкиваются с барьерами в получении необходимых ресурсов.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800" b="1">
                <a:solidFill>
                  <a:srgbClr val="000000"/>
                </a:solidFill>
              </a:rPr>
              <a:t>Описание продукта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 b="0">
                <a:solidFill>
                  <a:srgbClr val="000000"/>
                </a:solidFill>
              </a:rPr>
              <a:t>"Социальный Мост" предлагает простую и интуитивно понятную платформу, где люди, нуждающиеся в помощи, могут зарегистрироваться и описать свои проблемы. Волонтеры и благотворительные организации могут просматривать эти запросы и предлагать свою помощь. Платформа включает функции:</a:t>
            </a:r>
          </a:p>
          <a:p>
            <a:pPr algn="l"/>
            <a:r>
              <a:rPr sz="1800" b="0">
                <a:solidFill>
                  <a:srgbClr val="000000"/>
                </a:solidFill>
              </a:rPr>
              <a:t>- Чат для общения</a:t>
            </a:r>
          </a:p>
          <a:p>
            <a:pPr algn="l"/>
            <a:r>
              <a:rPr sz="1800" b="0">
                <a:solidFill>
                  <a:srgbClr val="000000"/>
                </a:solidFill>
              </a:rPr>
              <a:t>- Карта ресурсов</a:t>
            </a:r>
          </a:p>
          <a:p>
            <a:pPr algn="l"/>
            <a:r>
              <a:rPr sz="1800" b="0">
                <a:solidFill>
                  <a:srgbClr val="000000"/>
                </a:solidFill>
              </a:rPr>
              <a:t>- Обратная связь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800" b="1">
                <a:solidFill>
                  <a:srgbClr val="000000"/>
                </a:solidFill>
              </a:rPr>
              <a:t>План внедрения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 b="0">
                <a:solidFill>
                  <a:srgbClr val="000000"/>
                </a:solidFill>
              </a:rPr>
              <a:t>1. Исследование и анализ потребностей</a:t>
            </a:r>
          </a:p>
          <a:p>
            <a:pPr algn="l"/>
            <a:r>
              <a:rPr sz="1800" b="0">
                <a:solidFill>
                  <a:srgbClr val="000000"/>
                </a:solidFill>
              </a:rPr>
              <a:t>2. Разработка платформы</a:t>
            </a:r>
          </a:p>
          <a:p>
            <a:pPr algn="l"/>
            <a:r>
              <a:rPr sz="1800" b="0">
                <a:solidFill>
                  <a:srgbClr val="000000"/>
                </a:solidFill>
              </a:rPr>
              <a:t>3. Партнерство с НКО</a:t>
            </a:r>
          </a:p>
          <a:p>
            <a:pPr algn="l"/>
            <a:r>
              <a:rPr sz="1800" b="0">
                <a:solidFill>
                  <a:srgbClr val="000000"/>
                </a:solidFill>
              </a:rPr>
              <a:t>4. Маркетинг и запуск</a:t>
            </a:r>
          </a:p>
          <a:p>
            <a:pPr algn="l"/>
            <a:r>
              <a:rPr sz="1800" b="0">
                <a:solidFill>
                  <a:srgbClr val="000000"/>
                </a:solidFill>
              </a:rPr>
              <a:t>5. Оценка и улучшение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800" b="1">
                <a:solidFill>
                  <a:srgbClr val="000000"/>
                </a:solidFill>
              </a:rP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 b="0">
                <a:solidFill>
                  <a:srgbClr val="000000"/>
                </a:solidFill>
              </a:rPr>
              <a:t>"Социальный Мост" — это шаг к более справедливому обществу, где каждый имеет доступ к необходимой помощи. Вместе мы можем сделать мир лучше!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