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4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0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0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3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40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0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4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6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28120" y="3645024"/>
            <a:ext cx="64807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71600" y="3591782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row.names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723676" y="2182290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$names</a:t>
            </a:r>
            <a:endParaRPr lang="zh-TW" altLang="en-US" sz="2400" dirty="0"/>
          </a:p>
        </p:txBody>
      </p:sp>
      <p:sp>
        <p:nvSpPr>
          <p:cNvPr id="30" name="左右括弧 29"/>
          <p:cNvSpPr/>
          <p:nvPr/>
        </p:nvSpPr>
        <p:spPr>
          <a:xfrm>
            <a:off x="4128119" y="3594211"/>
            <a:ext cx="668227" cy="461665"/>
          </a:xfrm>
          <a:prstGeom prst="bracketPair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2483768" y="3714602"/>
            <a:ext cx="1597465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4356501" y="2586099"/>
            <a:ext cx="23162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8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11533" r="82344" b="51063"/>
          <a:stretch/>
        </p:blipFill>
        <p:spPr bwMode="auto">
          <a:xfrm>
            <a:off x="2987824" y="1988840"/>
            <a:ext cx="3156899" cy="38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788024" y="234888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407707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13835" y="2348880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2722813" y="2564904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713835" y="4113076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3630083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2220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21971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26027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30083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34139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71600" y="3270043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row.names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23676" y="2167349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$names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8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3645024"/>
            <a:ext cx="648072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180851" y="3284984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rows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23676" y="2060848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columns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6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Macintosh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sinica7</dc:creator>
  <cp:lastModifiedBy>尹禎 廖</cp:lastModifiedBy>
  <cp:revision>7</cp:revision>
  <dcterms:created xsi:type="dcterms:W3CDTF">2014-08-07T04:11:35Z</dcterms:created>
  <dcterms:modified xsi:type="dcterms:W3CDTF">2014-08-07T08:49:02Z</dcterms:modified>
</cp:coreProperties>
</file>