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84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C5875-5A51-634E-AF4B-6C056E54B654}" type="datetimeFigureOut">
              <a:rPr kumimoji="1" lang="zh-TW" altLang="en-US" smtClean="0"/>
              <a:t>2014/8/11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D371D-26B2-814F-92C8-3654E8EB96A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5891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D371D-26B2-814F-92C8-3654E8EB96AB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699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88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41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90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05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8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32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40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66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70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14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34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A3C05-CDC8-49D7-8182-D900715567A2}" type="datetimeFigureOut">
              <a:rPr lang="zh-TW" altLang="en-US" smtClean="0"/>
              <a:t>2014/8/11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4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8553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98149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98149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98149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71393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371393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371393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371393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28120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128120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128120" y="3645024"/>
            <a:ext cx="648072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148275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890120" y="263714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890120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890120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890120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643614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643614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652120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643614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971600" y="3591782"/>
            <a:ext cx="159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row.names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723676" y="2182290"/>
            <a:ext cx="145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$names</a:t>
            </a:r>
            <a:endParaRPr lang="zh-TW" altLang="en-US" sz="2400" dirty="0"/>
          </a:p>
        </p:txBody>
      </p:sp>
      <p:sp>
        <p:nvSpPr>
          <p:cNvPr id="30" name="左右括弧 29"/>
          <p:cNvSpPr/>
          <p:nvPr/>
        </p:nvSpPr>
        <p:spPr>
          <a:xfrm>
            <a:off x="4128119" y="3594211"/>
            <a:ext cx="668227" cy="461665"/>
          </a:xfrm>
          <a:prstGeom prst="bracketPair">
            <a:avLst/>
          </a:prstGeom>
          <a:noFill/>
          <a:ln w="571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2483768" y="3714602"/>
            <a:ext cx="1597465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下箭號 31"/>
          <p:cNvSpPr/>
          <p:nvPr/>
        </p:nvSpPr>
        <p:spPr>
          <a:xfrm>
            <a:off x="4356501" y="2586099"/>
            <a:ext cx="231620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28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R_Basic_Matrix_ex_na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84784"/>
            <a:ext cx="6388100" cy="381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103944" y="1448713"/>
            <a:ext cx="540064" cy="3852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zh-TW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876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ir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6997700" cy="37846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11560" y="3327375"/>
            <a:ext cx="260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 err="1" smtClean="0"/>
              <a:t>i</a:t>
            </a:r>
            <a:endParaRPr kumimoji="1" lang="zh-TW" altLang="en-US" sz="24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4355976" y="836712"/>
            <a:ext cx="271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 smtClean="0"/>
              <a:t>j</a:t>
            </a:r>
            <a:endParaRPr kumimoji="1"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69648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ir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6997700" cy="37846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131840" y="1484784"/>
            <a:ext cx="1222151" cy="3821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6271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ir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6997700" cy="37846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 rot="16200000">
            <a:off x="4428534" y="-170056"/>
            <a:ext cx="358148" cy="7127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2171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R_Basic_Matrix_ex_na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84784"/>
            <a:ext cx="6388100" cy="3810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259632" y="2564904"/>
            <a:ext cx="6515989" cy="395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59632" y="1988840"/>
            <a:ext cx="6515989" cy="395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67744" y="1412777"/>
            <a:ext cx="1368152" cy="395999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0031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ir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6997700" cy="37846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099005" y="2021733"/>
            <a:ext cx="7055999" cy="399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16401" y="2885829"/>
            <a:ext cx="7055999" cy="399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691680" y="1412777"/>
            <a:ext cx="1440160" cy="3888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283968" y="1412776"/>
            <a:ext cx="1440160" cy="3888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840240" y="1412776"/>
            <a:ext cx="1332160" cy="3888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0428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群組 65"/>
          <p:cNvGrpSpPr/>
          <p:nvPr/>
        </p:nvGrpSpPr>
        <p:grpSpPr>
          <a:xfrm>
            <a:off x="2199431" y="1315952"/>
            <a:ext cx="2431507" cy="2702948"/>
            <a:chOff x="2199431" y="1315952"/>
            <a:chExt cx="2431507" cy="2702948"/>
          </a:xfrm>
        </p:grpSpPr>
        <p:sp>
          <p:nvSpPr>
            <p:cNvPr id="2" name="矩形 1"/>
            <p:cNvSpPr/>
            <p:nvPr/>
          </p:nvSpPr>
          <p:spPr>
            <a:xfrm rot="18818465">
              <a:off x="2068720" y="2823784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矩形 2"/>
            <p:cNvSpPr/>
            <p:nvPr/>
          </p:nvSpPr>
          <p:spPr>
            <a:xfrm rot="18818465">
              <a:off x="2348921" y="3091463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 rot="18818465">
              <a:off x="2629354" y="3358900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 rot="18818465">
              <a:off x="2909787" y="3611395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 rot="18818465">
              <a:off x="2511675" y="2359304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 rot="18818465">
              <a:off x="2792107" y="2626740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 rot="18818465">
              <a:off x="3072540" y="2894176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 rot="18818465">
              <a:off x="3352973" y="3161612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18818465">
              <a:off x="2945394" y="1904507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 rot="18818465">
              <a:off x="3232608" y="2164832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 rot="18818465">
              <a:off x="3506260" y="2439379"/>
              <a:ext cx="538216" cy="27679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 rot="18818465">
              <a:off x="3798244" y="2694702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 rot="18818465">
              <a:off x="3382264" y="1446663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 rot="18818465">
              <a:off x="3662568" y="1713977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 rot="18818465">
              <a:off x="3943001" y="1981413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 rot="18818465">
              <a:off x="4223434" y="2248849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3347864" y="4221088"/>
            <a:ext cx="2441670" cy="1439326"/>
            <a:chOff x="3347864" y="4221088"/>
            <a:chExt cx="2441670" cy="1439326"/>
          </a:xfrm>
        </p:grpSpPr>
        <p:sp>
          <p:nvSpPr>
            <p:cNvPr id="29" name="矩形 28"/>
            <p:cNvSpPr/>
            <p:nvPr/>
          </p:nvSpPr>
          <p:spPr>
            <a:xfrm>
              <a:off x="3348200" y="4221088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347864" y="4608599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347864" y="4996110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47864" y="5383621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990034" y="4221088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990034" y="4608599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990034" y="4996110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990034" y="5383621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618486" y="4221088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628313" y="4608599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4618486" y="4996110"/>
              <a:ext cx="538216" cy="27679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4635225" y="5383621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5251318" y="4221265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251318" y="4608599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5251318" y="4996110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5251318" y="5383621"/>
              <a:ext cx="538216" cy="276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2" name="右彎箭號 61"/>
          <p:cNvSpPr/>
          <p:nvPr/>
        </p:nvSpPr>
        <p:spPr>
          <a:xfrm rot="5400000">
            <a:off x="4103948" y="3392996"/>
            <a:ext cx="648072" cy="432048"/>
          </a:xfrm>
          <a:prstGeom prst="bentArrow">
            <a:avLst>
              <a:gd name="adj1" fmla="val 30597"/>
              <a:gd name="adj2" fmla="val 25000"/>
              <a:gd name="adj3" fmla="val 25000"/>
              <a:gd name="adj4" fmla="val 80347"/>
            </a:avLst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286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4863278" y="1916832"/>
            <a:ext cx="2198198" cy="1872208"/>
            <a:chOff x="2598149" y="2621971"/>
            <a:chExt cx="2198198" cy="1872208"/>
          </a:xfrm>
        </p:grpSpPr>
        <p:sp>
          <p:nvSpPr>
            <p:cNvPr id="2" name="矩形 1"/>
            <p:cNvSpPr/>
            <p:nvPr/>
          </p:nvSpPr>
          <p:spPr>
            <a:xfrm>
              <a:off x="2598553" y="2621971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2598149" y="3126027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598149" y="3630083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598149" y="4134139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371393" y="2621971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371393" y="3126027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371393" y="3630083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371393" y="4134139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128120" y="2621971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28120" y="3126027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139952" y="3630083"/>
              <a:ext cx="648072" cy="36004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148275" y="4134139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 rot="18996902">
            <a:off x="1959110" y="3145842"/>
            <a:ext cx="2198198" cy="1872208"/>
            <a:chOff x="2598149" y="2621971"/>
            <a:chExt cx="2198198" cy="1872208"/>
          </a:xfrm>
        </p:grpSpPr>
        <p:sp>
          <p:nvSpPr>
            <p:cNvPr id="26" name="矩形 25"/>
            <p:cNvSpPr/>
            <p:nvPr/>
          </p:nvSpPr>
          <p:spPr>
            <a:xfrm>
              <a:off x="2598553" y="2621971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598149" y="3126027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598149" y="3630083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598149" y="4134139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371393" y="2621971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371393" y="3126027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71393" y="3630083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371393" y="4134139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128120" y="2621971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128120" y="3126027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139952" y="3630083"/>
              <a:ext cx="648072" cy="36004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148275" y="4134139"/>
              <a:ext cx="64807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8" name="右彎箭號 37"/>
          <p:cNvSpPr/>
          <p:nvPr/>
        </p:nvSpPr>
        <p:spPr>
          <a:xfrm rot="233304">
            <a:off x="4035186" y="2744924"/>
            <a:ext cx="648072" cy="432048"/>
          </a:xfrm>
          <a:prstGeom prst="bentArrow">
            <a:avLst>
              <a:gd name="adj1" fmla="val 30597"/>
              <a:gd name="adj2" fmla="val 25000"/>
              <a:gd name="adj3" fmla="val 25000"/>
              <a:gd name="adj4" fmla="val 80347"/>
            </a:avLst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83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1979712" y="836712"/>
            <a:ext cx="5558118" cy="5154700"/>
            <a:chOff x="2569883" y="836712"/>
            <a:chExt cx="5558118" cy="5154700"/>
          </a:xfrm>
        </p:grpSpPr>
        <p:pic>
          <p:nvPicPr>
            <p:cNvPr id="6" name="圖片 5" descr="螢幕快照 2014-08-11 下午9.18.04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2" t="1413" r="2305" b="2670"/>
            <a:stretch/>
          </p:blipFill>
          <p:spPr>
            <a:xfrm>
              <a:off x="2569883" y="2330824"/>
              <a:ext cx="5558118" cy="3660588"/>
            </a:xfrm>
            <a:prstGeom prst="rect">
              <a:avLst/>
            </a:prstGeom>
          </p:spPr>
        </p:pic>
        <p:pic>
          <p:nvPicPr>
            <p:cNvPr id="8" name="圖片 7" descr="螢幕快照 2014-08-11 下午9.22.45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08" b="100000" l="208" r="100000">
                          <a14:foregroundMark x1="55925" y1="30457" x2="55925" y2="304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792" y="836712"/>
              <a:ext cx="2515909" cy="2060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469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/>
          <p:cNvGrpSpPr/>
          <p:nvPr/>
        </p:nvGrpSpPr>
        <p:grpSpPr>
          <a:xfrm>
            <a:off x="1045882" y="2151529"/>
            <a:ext cx="4749794" cy="701407"/>
            <a:chOff x="1045882" y="2151529"/>
            <a:chExt cx="4749794" cy="701407"/>
          </a:xfrm>
        </p:grpSpPr>
        <p:sp>
          <p:nvSpPr>
            <p:cNvPr id="2" name="文字方塊 1"/>
            <p:cNvSpPr txBox="1"/>
            <p:nvPr/>
          </p:nvSpPr>
          <p:spPr>
            <a:xfrm>
              <a:off x="1045882" y="2151529"/>
              <a:ext cx="7310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3600" dirty="0" smtClean="0"/>
                <a:t>F = </a:t>
              </a:r>
              <a:endParaRPr kumimoji="1" lang="zh-TW" altLang="en-US" sz="3600" dirty="0"/>
            </a:p>
          </p:txBody>
        </p:sp>
        <p:sp>
          <p:nvSpPr>
            <p:cNvPr id="3" name="左右括弧 2"/>
            <p:cNvSpPr/>
            <p:nvPr/>
          </p:nvSpPr>
          <p:spPr>
            <a:xfrm>
              <a:off x="1835689" y="2276872"/>
              <a:ext cx="3959987" cy="461665"/>
            </a:xfrm>
            <a:prstGeom prst="bracketPair">
              <a:avLst/>
            </a:prstGeom>
            <a:noFill/>
            <a:ln w="57150">
              <a:solidFill>
                <a:srgbClr val="3366FF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979712" y="2348880"/>
              <a:ext cx="648072" cy="360040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Key1</a:t>
              </a:r>
              <a:endParaRPr lang="zh-TW" altLang="en-US" sz="16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995936" y="2348880"/>
              <a:ext cx="648072" cy="360040"/>
            </a:xfrm>
            <a:prstGeom prst="rect">
              <a:avLst/>
            </a:prstGeom>
            <a:noFill/>
            <a:ln>
              <a:solidFill>
                <a:srgbClr val="C3D69B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Key3</a:t>
              </a:r>
              <a:endParaRPr lang="zh-TW" altLang="en-US" sz="16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004048" y="2348880"/>
              <a:ext cx="648072" cy="360040"/>
            </a:xfrm>
            <a:prstGeom prst="rect">
              <a:avLst/>
            </a:prstGeom>
            <a:noFill/>
            <a:ln>
              <a:solidFill>
                <a:srgbClr val="C3D69B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Key4</a:t>
              </a:r>
              <a:endParaRPr lang="zh-TW" altLang="en-US" sz="16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641557" y="2329716"/>
              <a:ext cx="2742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dirty="0"/>
                <a:t>,</a:t>
              </a:r>
              <a:endParaRPr kumimoji="1" lang="zh-TW" altLang="en-US" sz="2800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649669" y="2329716"/>
              <a:ext cx="2742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dirty="0"/>
                <a:t>,</a:t>
              </a:r>
              <a:endParaRPr kumimoji="1" lang="zh-TW" altLang="en-US" sz="28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657781" y="2276872"/>
              <a:ext cx="2742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dirty="0"/>
                <a:t>,</a:t>
              </a:r>
              <a:endParaRPr kumimoji="1" lang="zh-TW" altLang="en-US" sz="28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987824" y="2348880"/>
              <a:ext cx="648072" cy="360040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Key2</a:t>
              </a:r>
              <a:endParaRPr lang="zh-TW" altLang="en-US" sz="16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1024476" y="3810000"/>
            <a:ext cx="4915676" cy="699120"/>
            <a:chOff x="1240118" y="3810000"/>
            <a:chExt cx="4915676" cy="699120"/>
          </a:xfrm>
        </p:grpSpPr>
        <p:sp>
          <p:nvSpPr>
            <p:cNvPr id="17" name="文字方塊 16"/>
            <p:cNvSpPr txBox="1"/>
            <p:nvPr/>
          </p:nvSpPr>
          <p:spPr>
            <a:xfrm>
              <a:off x="1240118" y="3810000"/>
              <a:ext cx="1667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3600" dirty="0" smtClean="0"/>
                <a:t>Levels =</a:t>
              </a:r>
              <a:endParaRPr kumimoji="1" lang="zh-TW" altLang="en-US" sz="3600" dirty="0"/>
            </a:p>
          </p:txBody>
        </p:sp>
        <p:sp>
          <p:nvSpPr>
            <p:cNvPr id="18" name="左右括弧 17"/>
            <p:cNvSpPr/>
            <p:nvPr/>
          </p:nvSpPr>
          <p:spPr>
            <a:xfrm>
              <a:off x="2915825" y="3933056"/>
              <a:ext cx="3239969" cy="461665"/>
            </a:xfrm>
            <a:prstGeom prst="bracketPair">
              <a:avLst/>
            </a:prstGeom>
            <a:noFill/>
            <a:ln w="57150">
              <a:solidFill>
                <a:srgbClr val="3366FF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059832" y="4005064"/>
              <a:ext cx="784167" cy="360040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Value1</a:t>
              </a:r>
              <a:endParaRPr lang="zh-TW" altLang="en-US" sz="16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27993" y="4005064"/>
              <a:ext cx="784167" cy="360040"/>
            </a:xfrm>
            <a:prstGeom prst="rect">
              <a:avLst/>
            </a:prstGeom>
            <a:noFill/>
            <a:ln>
              <a:solidFill>
                <a:srgbClr val="C3D69B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Value3</a:t>
              </a:r>
              <a:endParaRPr lang="zh-TW" altLang="en-US" sz="16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3865693" y="3985900"/>
              <a:ext cx="2742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dirty="0"/>
                <a:t>,</a:t>
              </a:r>
              <a:endParaRPr kumimoji="1" lang="zh-TW" altLang="en-US" sz="28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945813" y="3985900"/>
              <a:ext cx="2742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dirty="0"/>
                <a:t>,</a:t>
              </a:r>
              <a:endParaRPr kumimoji="1" lang="zh-TW" altLang="en-US" sz="28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4147873" y="4005064"/>
              <a:ext cx="784167" cy="360040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Value2</a:t>
              </a:r>
              <a:endParaRPr lang="zh-TW" altLang="en-US" sz="16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3" name="直線箭頭接點 32"/>
          <p:cNvCxnSpPr/>
          <p:nvPr/>
        </p:nvCxnSpPr>
        <p:spPr>
          <a:xfrm flipH="1">
            <a:off x="3203848" y="2852936"/>
            <a:ext cx="72008" cy="100811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39"/>
          <p:cNvCxnSpPr/>
          <p:nvPr/>
        </p:nvCxnSpPr>
        <p:spPr>
          <a:xfrm flipH="1">
            <a:off x="4283968" y="2852936"/>
            <a:ext cx="72008" cy="100811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/>
          <p:cNvCxnSpPr/>
          <p:nvPr/>
        </p:nvCxnSpPr>
        <p:spPr>
          <a:xfrm flipH="1">
            <a:off x="4427984" y="2780928"/>
            <a:ext cx="936104" cy="108012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43"/>
          <p:cNvCxnSpPr/>
          <p:nvPr/>
        </p:nvCxnSpPr>
        <p:spPr>
          <a:xfrm>
            <a:off x="2267744" y="2852936"/>
            <a:ext cx="3168352" cy="100811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群組 63"/>
          <p:cNvGrpSpPr/>
          <p:nvPr/>
        </p:nvGrpSpPr>
        <p:grpSpPr>
          <a:xfrm>
            <a:off x="1118350" y="5175865"/>
            <a:ext cx="4857792" cy="701407"/>
            <a:chOff x="1118350" y="5175865"/>
            <a:chExt cx="4857792" cy="701407"/>
          </a:xfrm>
        </p:grpSpPr>
        <p:sp>
          <p:nvSpPr>
            <p:cNvPr id="55" name="文字方塊 54"/>
            <p:cNvSpPr txBox="1"/>
            <p:nvPr/>
          </p:nvSpPr>
          <p:spPr>
            <a:xfrm>
              <a:off x="1118350" y="5175865"/>
              <a:ext cx="7809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3600" dirty="0"/>
                <a:t>V</a:t>
              </a:r>
              <a:r>
                <a:rPr kumimoji="1" lang="en-US" altLang="zh-TW" sz="3600" dirty="0" smtClean="0"/>
                <a:t> = </a:t>
              </a:r>
              <a:endParaRPr kumimoji="1" lang="zh-TW" altLang="en-US" sz="3600" dirty="0"/>
            </a:p>
          </p:txBody>
        </p:sp>
        <p:sp>
          <p:nvSpPr>
            <p:cNvPr id="56" name="左右括弧 55"/>
            <p:cNvSpPr/>
            <p:nvPr/>
          </p:nvSpPr>
          <p:spPr>
            <a:xfrm>
              <a:off x="1908158" y="5301208"/>
              <a:ext cx="4067984" cy="461665"/>
            </a:xfrm>
            <a:prstGeom prst="bracketPair">
              <a:avLst/>
            </a:prstGeom>
            <a:noFill/>
            <a:ln w="57150">
              <a:solidFill>
                <a:srgbClr val="3366FF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051720" y="5373216"/>
              <a:ext cx="756072" cy="360040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Value</a:t>
              </a:r>
              <a:r>
                <a:rPr lang="en-US" altLang="zh-TW" sz="16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zh-TW" altLang="en-US" sz="16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068404" y="5373216"/>
              <a:ext cx="756072" cy="360040"/>
            </a:xfrm>
            <a:prstGeom prst="rect">
              <a:avLst/>
            </a:prstGeom>
            <a:noFill/>
            <a:ln>
              <a:solidFill>
                <a:srgbClr val="C3D69B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Value3</a:t>
              </a:r>
              <a:endParaRPr lang="zh-TW" altLang="en-US" sz="16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076056" y="5373216"/>
              <a:ext cx="756072" cy="360040"/>
            </a:xfrm>
            <a:prstGeom prst="rect">
              <a:avLst/>
            </a:prstGeom>
            <a:noFill/>
            <a:ln>
              <a:solidFill>
                <a:srgbClr val="C3D69B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Value</a:t>
              </a:r>
              <a:r>
                <a:rPr lang="en-US" altLang="zh-TW" sz="16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4</a:t>
              </a:r>
              <a:endParaRPr lang="zh-TW" altLang="en-US" sz="16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2785573" y="5354052"/>
              <a:ext cx="2742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dirty="0"/>
                <a:t>,</a:t>
              </a:r>
              <a:endParaRPr kumimoji="1" lang="zh-TW" altLang="en-US" sz="2800" dirty="0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3779912" y="5354052"/>
              <a:ext cx="2742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dirty="0"/>
                <a:t>,</a:t>
              </a:r>
              <a:endParaRPr kumimoji="1" lang="zh-TW" altLang="en-US" sz="2800" dirty="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4801797" y="5354052"/>
              <a:ext cx="2742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dirty="0"/>
                <a:t>,</a:t>
              </a:r>
              <a:endParaRPr kumimoji="1" lang="zh-TW" altLang="en-US" sz="2800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3059832" y="5373216"/>
              <a:ext cx="756072" cy="360040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Value</a:t>
              </a:r>
              <a:r>
                <a:rPr lang="en-US" altLang="zh-TW" sz="16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  <a:endParaRPr lang="zh-TW" altLang="en-US" sz="16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768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" t="11533" r="82344" b="51063"/>
          <a:stretch/>
        </p:blipFill>
        <p:spPr bwMode="auto">
          <a:xfrm>
            <a:off x="2987824" y="1988840"/>
            <a:ext cx="3156899" cy="384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788024" y="2348880"/>
            <a:ext cx="504056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788024" y="4077072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713835" y="2348880"/>
            <a:ext cx="216024" cy="1440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2722813" y="2564904"/>
            <a:ext cx="216024" cy="1440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2713835" y="4113076"/>
            <a:ext cx="216024" cy="1440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71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8553" y="2621971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98149" y="3126027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98149" y="3630083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98149" y="4134139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71393" y="2621971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371393" y="3126027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371393" y="3630083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371393" y="4134139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28120" y="2621971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128120" y="3126027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139952" y="3630083"/>
            <a:ext cx="648072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148275" y="4134139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890120" y="2622201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890120" y="3126027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890120" y="3630083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890120" y="4134139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643614" y="2621971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643614" y="3126027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652120" y="3630083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643614" y="4134139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971600" y="3270043"/>
            <a:ext cx="159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row.names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723676" y="2167349"/>
            <a:ext cx="145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$names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288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8553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98149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98149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98149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71393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371393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371393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371393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28120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128120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139952" y="3645024"/>
            <a:ext cx="648072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148275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890120" y="263714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890120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890120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890120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643614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643614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652120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643614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1180851" y="3284984"/>
            <a:ext cx="159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rows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723676" y="2060848"/>
            <a:ext cx="145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columns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561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8553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98149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98149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98149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71393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371393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371393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371393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28120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128120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139952" y="3645024"/>
            <a:ext cx="648072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148275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890120" y="263714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890120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890120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890120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643614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643614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652120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643614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971600" y="3068960"/>
            <a:ext cx="159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i-th</a:t>
            </a:r>
            <a:r>
              <a:rPr lang="en-US" altLang="zh-TW" sz="2400" dirty="0" smtClean="0"/>
              <a:t> row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723676" y="2060848"/>
            <a:ext cx="145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columns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2483768" y="3068960"/>
            <a:ext cx="388843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51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98553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598149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598149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98149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371393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371393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71393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371393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128120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128120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39952" y="3645024"/>
            <a:ext cx="648072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148275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890120" y="263714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890120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890120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890120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643614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643614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652120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643614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180851" y="3284984"/>
            <a:ext cx="159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rows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435644" y="2060849"/>
            <a:ext cx="1928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j</a:t>
            </a:r>
            <a:r>
              <a:rPr lang="en-US" altLang="zh-TW" sz="2400" dirty="0" smtClean="0"/>
              <a:t>-</a:t>
            </a:r>
            <a:r>
              <a:rPr lang="en-US" altLang="zh-TW" sz="2400" dirty="0" err="1" smtClean="0"/>
              <a:t>th</a:t>
            </a:r>
            <a:r>
              <a:rPr lang="en-US" altLang="zh-TW" sz="2400" dirty="0" smtClean="0"/>
              <a:t> column</a:t>
            </a:r>
            <a:endParaRPr lang="zh-TW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4067970" y="2564904"/>
            <a:ext cx="792062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8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98553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598149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598149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98149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371393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371393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71393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371393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128120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128120" y="3140968"/>
            <a:ext cx="64807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39952" y="3645024"/>
            <a:ext cx="648072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148275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890120" y="263714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890120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890120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890120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643614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643614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652120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643614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971600" y="3068960"/>
            <a:ext cx="159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i-th</a:t>
            </a:r>
            <a:r>
              <a:rPr lang="en-US" altLang="zh-TW" sz="2400" dirty="0" smtClean="0"/>
              <a:t> row</a:t>
            </a:r>
            <a:endParaRPr lang="zh-TW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2483768" y="3068960"/>
            <a:ext cx="388843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3435644" y="2060849"/>
            <a:ext cx="1928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j</a:t>
            </a:r>
            <a:r>
              <a:rPr lang="en-US" altLang="zh-TW" sz="2400" dirty="0" smtClean="0"/>
              <a:t>-</a:t>
            </a:r>
            <a:r>
              <a:rPr lang="en-US" altLang="zh-TW" sz="2400" dirty="0" err="1" smtClean="0"/>
              <a:t>th</a:t>
            </a:r>
            <a:r>
              <a:rPr lang="en-US" altLang="zh-TW" sz="2400" dirty="0" smtClean="0"/>
              <a:t> column</a:t>
            </a:r>
            <a:endParaRPr lang="zh-TW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4067970" y="2564904"/>
            <a:ext cx="792062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92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R_Basic_Matrix_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00808"/>
            <a:ext cx="6997700" cy="38227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rot="16200000">
            <a:off x="4445832" y="98770"/>
            <a:ext cx="432062" cy="7092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zh-TW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673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R_Basic_Matrix_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00808"/>
            <a:ext cx="6997700" cy="38227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175960" y="1700745"/>
            <a:ext cx="612064" cy="3852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zh-TW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5624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54</Words>
  <Application>Microsoft Macintosh PowerPoint</Application>
  <PresentationFormat>如螢幕大小 (4:3)</PresentationFormat>
  <Paragraphs>37</Paragraphs>
  <Slides>19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sinica7</dc:creator>
  <cp:lastModifiedBy>尹禎 廖</cp:lastModifiedBy>
  <cp:revision>28</cp:revision>
  <dcterms:created xsi:type="dcterms:W3CDTF">2014-08-07T04:11:35Z</dcterms:created>
  <dcterms:modified xsi:type="dcterms:W3CDTF">2014-08-11T16:14:43Z</dcterms:modified>
</cp:coreProperties>
</file>