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3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4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3C05-CDC8-49D7-8182-D900715567A2}" type="datetimeFigureOut">
              <a:rPr lang="zh-TW" altLang="en-US" smtClean="0"/>
              <a:t>2014/8/7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9E15-64F6-467E-B3BA-9C5960236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6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9855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149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8149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8149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71393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71393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71393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71393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28120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8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8120" y="3645024"/>
            <a:ext cx="64807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8275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90120" y="263714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90120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0120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43614" y="263691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643614" y="3140968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3645024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43614" y="4149080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71600" y="3591782"/>
            <a:ext cx="1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row.names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723676" y="2182290"/>
            <a:ext cx="145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$names</a:t>
            </a:r>
            <a:endParaRPr lang="zh-TW" altLang="en-US" sz="2400" dirty="0"/>
          </a:p>
        </p:txBody>
      </p:sp>
      <p:sp>
        <p:nvSpPr>
          <p:cNvPr id="30" name="左右括弧 29"/>
          <p:cNvSpPr/>
          <p:nvPr/>
        </p:nvSpPr>
        <p:spPr>
          <a:xfrm>
            <a:off x="4128119" y="3594211"/>
            <a:ext cx="668227" cy="461665"/>
          </a:xfrm>
          <a:prstGeom prst="bracketPair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2483768" y="3714602"/>
            <a:ext cx="1597465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4356501" y="2586099"/>
            <a:ext cx="23162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8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11533" r="82344" b="51063"/>
          <a:stretch/>
        </p:blipFill>
        <p:spPr bwMode="auto">
          <a:xfrm>
            <a:off x="2987824" y="1988840"/>
            <a:ext cx="3156899" cy="38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788024" y="234888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407707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13835" y="2348880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722813" y="2564904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713835" y="4113076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1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sinica7</dc:creator>
  <cp:lastModifiedBy>sinica7</cp:lastModifiedBy>
  <cp:revision>5</cp:revision>
  <dcterms:created xsi:type="dcterms:W3CDTF">2014-08-07T04:11:35Z</dcterms:created>
  <dcterms:modified xsi:type="dcterms:W3CDTF">2014-08-07T05:00:20Z</dcterms:modified>
</cp:coreProperties>
</file>