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8a5915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8a5915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18a5915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18a5915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8a59151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8a59151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a86f1ca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1a86f1ca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a86f1ca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a86f1ca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a86f1ca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a86f1ca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a86f1c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a86f1c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8a59151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8a5915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18a5915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18a5915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18a59151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18a59151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a86f1ca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a86f1ca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8a5915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8a5915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8a59151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8a59151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a86f1ca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a86f1ca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a86f1ca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a86f1ca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8a5915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8a5915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8a5915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8a5915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8a5915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8a5915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8a5915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8a5915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8a5915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8a5915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boylia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s.google.com/optimization" TargetMode="External"/><Relationship Id="rId4" Type="http://schemas.openxmlformats.org/officeDocument/2006/relationships/hyperlink" Target="https://developers.google.com/optimization/introduction/overvie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lab.research.google.com/drive/16r9onWzjwLSdztM0Z4yjdQh4n8DGEBE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5" y="3172900"/>
            <a:ext cx="76881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Dboy Liao &lt;qmalliao@gmail.com&gt;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https://github.com/dboyliao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8342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Memory Allocation Optimization for Neural Network with OR-Tools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48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Branching via Channeling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72850"/>
            <a:ext cx="5334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48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Branching via Channeling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72850"/>
            <a:ext cx="70866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48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Branching via Channeling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72850"/>
            <a:ext cx="73914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472850"/>
            <a:ext cx="4895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Memory Allocation Problem for Neural Network Inference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2722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 Simple Example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650" y="1012075"/>
            <a:ext cx="4164475" cy="36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225950" y="1399825"/>
            <a:ext cx="40602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Adding three scalar tensors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Float32 (4 bytes each)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What is the minimum memory required for computing final output (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u:0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2722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 Simple Example (Cont.)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650" y="1012075"/>
            <a:ext cx="4164475" cy="36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225950" y="1399825"/>
            <a:ext cx="40602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 bytes for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x:0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y:0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each (8 bytes in total)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 bytes for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z:0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 bytes for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w:0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which can reuse the space for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x:0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 bytes for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u:0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Total: 8 + 4 + 4 = 16 bytes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2722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Large Graph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25950" y="1399825"/>
            <a:ext cx="49284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What is the (sub)optimal memory allocation plan for evaluating the graph on the right?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775" y="556650"/>
            <a:ext cx="3125431" cy="4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43" y="54250"/>
            <a:ext cx="77746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48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Memory Allocation Plan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424650" y="1469275"/>
            <a:ext cx="8233800" cy="3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Time slot for each tensor, i.e the life-cycle of tensor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Memory allocation, i.e where to store the value of tensor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Goal: Find the minimum memory pool required to evaluate a graph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48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Simple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Memory Allocation Plan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424650" y="1240675"/>
            <a:ext cx="82020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Evaluate nodes by topological ordering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So we can find the life-cycle of each tensor accordingly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Also, we will keep track of reference count of each tensor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 each time slot, find all tensors that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Exists before current time slot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Still alive at current time slot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Make sure the memories occupied by output tensors do not overlap with the tensors found at last step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2722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 Simple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650" y="1012075"/>
            <a:ext cx="4164475" cy="36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314675" y="1410675"/>
            <a:ext cx="39201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Declare interval variable for each tensor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Find non overlapping tensors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Ex: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z:0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-&gt; [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x:0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y:0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 no overlapping constraints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Find maximum span of all intervals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48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OR-Tools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16875"/>
            <a:ext cx="76887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Optimization Package developed by Google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Capable of Solving Various Optimization Problem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Linear Programming (LP)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Mixed-Integer Programming (MIP)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Constraint Programming (CP)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https://developers.google.com/optimization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More examples in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https://developers.google.com/optimization/introduction/overview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2722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The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6175"/>
            <a:ext cx="8839198" cy="120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8759"/>
            <a:ext cx="883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26252"/>
            <a:ext cx="8839200" cy="12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uTensor Memory Allocation Optimizer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139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https://colab.research.google.com/drive/16r9onWzjwLSdztM0Z4yjdQh4n8DGEBE3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ONNX support will be available in next release.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48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What We Will Cover Today: CP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16875"/>
            <a:ext cx="8233800" cy="3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CP: Finding feasible solutions from a large set of candidates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Ex: Finding all (x, y) that satisfy following constraints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L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2x + y = 100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L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 &gt;= 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LcPeriod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&lt;= 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48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Solving CP with OR-tools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82025"/>
            <a:ext cx="8499951" cy="27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00" y="866175"/>
            <a:ext cx="6772400" cy="38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7700"/>
            <a:ext cx="8040300" cy="21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75" y="597800"/>
            <a:ext cx="55626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48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Expressive API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72850"/>
            <a:ext cx="8637125" cy="1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48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Branching via Channeling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50" y="1471900"/>
            <a:ext cx="44196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