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3" r:id="rId2"/>
    <p:sldId id="315" r:id="rId3"/>
    <p:sldId id="316" r:id="rId4"/>
    <p:sldId id="31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 dj" initials="dd" lastIdx="3" clrIdx="0">
    <p:extLst>
      <p:ext uri="{19B8F6BF-5375-455C-9EA6-DF929625EA0E}">
        <p15:presenceInfo xmlns:p15="http://schemas.microsoft.com/office/powerpoint/2012/main" userId="86a57e3147baa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/>
    <p:restoredTop sz="95994"/>
  </p:normalViewPr>
  <p:slideViewPr>
    <p:cSldViewPr snapToGrid="0" snapToObjects="1">
      <p:cViewPr varScale="1">
        <p:scale>
          <a:sx n="84" d="100"/>
          <a:sy n="84" d="100"/>
        </p:scale>
        <p:origin x="55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B97CB3C-1574-8F4F-96DA-F2EE6D10C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44EC1-6509-AA4A-B980-F4DAB4AB1F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3FD1-5B8E-F14E-9839-6F5F831DBEAA}" type="datetimeFigureOut">
              <a:rPr lang="es-ES" smtClean="0"/>
              <a:t>24/06/2021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D4B118-EBEC-6541-8BAC-18EE41374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8B538E-B416-B741-8C04-EF7E3646D4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A5F99-6DBC-DB47-B3E3-D420F6B0E6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96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D7A51-9378-D54A-A8FC-9B346382B773}" type="datetimeFigureOut">
              <a:rPr lang="es-ES" smtClean="0"/>
              <a:t>24/06/2021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389C-0687-144C-A6CC-B83C780F64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77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455001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8E9AC6-6B61-48FC-96AD-1EAEB3C8D50D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424-AB01-4742-86A8-C27AFEC64C68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71AA2-C354-4486-87AC-277D840E0284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0B8C-55CF-4F90-8F26-CE493E9FCCCC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9C0653-D66D-46B8-90A9-B03FF7ED3589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1CF8-FDDE-4581-BA93-AC3DA4E353C9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6837-BF31-4C5B-BFCD-21E09D90921D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8A-D9AB-4765-9211-E223BB9C4D51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A83F-000B-4724-89D3-D14895F604AA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C743E8-2948-4E41-97EF-F03CD36266A8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DAAF-3B2C-4462-97D2-9955BF3FAC74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027FBE-03DE-47A7-921B-B096335FF151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70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 err="1"/>
              <a:t>URLs</a:t>
            </a:r>
            <a:r>
              <a:rPr lang="es-ES" sz="4800" dirty="0"/>
              <a:t> validation problem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ACD79EE-E980-411A-B237-CB608CEF05AB}"/>
              </a:ext>
            </a:extLst>
          </p:cNvPr>
          <p:cNvSpPr txBox="1">
            <a:spLocks/>
          </p:cNvSpPr>
          <p:nvPr/>
        </p:nvSpPr>
        <p:spPr>
          <a:xfrm>
            <a:off x="412517" y="1631371"/>
            <a:ext cx="8621178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URLs</a:t>
            </a:r>
            <a:r>
              <a:rPr lang="es-ES" sz="2800" dirty="0">
                <a:solidFill>
                  <a:schemeClr val="accent1"/>
                </a:solidFill>
              </a:rPr>
              <a:t> validation problem has </a:t>
            </a:r>
            <a:r>
              <a:rPr lang="es-ES" sz="2800" dirty="0" err="1">
                <a:solidFill>
                  <a:schemeClr val="accent1"/>
                </a:solidFill>
              </a:rPr>
              <a:t>been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solved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D84CE3-7C2D-4961-91A4-4EEC0679D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1"/>
          <a:stretch/>
        </p:blipFill>
        <p:spPr>
          <a:xfrm>
            <a:off x="412517" y="3283348"/>
            <a:ext cx="6071076" cy="3430834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84BBFF3D-9965-4F5A-A9F0-C42F56DE2D9D}"/>
              </a:ext>
            </a:extLst>
          </p:cNvPr>
          <p:cNvSpPr txBox="1">
            <a:spLocks/>
          </p:cNvSpPr>
          <p:nvPr/>
        </p:nvSpPr>
        <p:spPr>
          <a:xfrm>
            <a:off x="412517" y="2314563"/>
            <a:ext cx="8621178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SPARQL </a:t>
            </a:r>
            <a:r>
              <a:rPr lang="es-ES" sz="2800" dirty="0" err="1">
                <a:solidFill>
                  <a:schemeClr val="accent1"/>
                </a:solidFill>
              </a:rPr>
              <a:t>query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to check each URL of uriCounts file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5D6BCC9-C16E-4C5E-B789-792F0D0C3879}"/>
              </a:ext>
            </a:extLst>
          </p:cNvPr>
          <p:cNvSpPr txBox="1">
            <a:spLocks/>
          </p:cNvSpPr>
          <p:nvPr/>
        </p:nvSpPr>
        <p:spPr>
          <a:xfrm>
            <a:off x="6596872" y="1741492"/>
            <a:ext cx="5369042" cy="511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If URL is not found in either instance types or redirects or disambiguations Dbpedia datasets, it does not exist and will return 0 types. In that case the URL is counted as invalid</a:t>
            </a:r>
            <a:endParaRPr lang="es-ES" sz="2400" dirty="0">
              <a:solidFill>
                <a:schemeClr val="accent1"/>
              </a:solidFill>
            </a:endParaRPr>
          </a:p>
        </p:txBody>
      </p:sp>
      <p:pic>
        <p:nvPicPr>
          <p:cNvPr id="7" name="Gráfico 6" descr="Marca de verificación">
            <a:extLst>
              <a:ext uri="{FF2B5EF4-FFF2-40B4-BE49-F238E27FC236}">
                <a16:creationId xmlns:a16="http://schemas.microsoft.com/office/drawing/2014/main" id="{5BC6F97E-B12A-4124-9C56-8E50A94D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198" y="1850144"/>
            <a:ext cx="583029" cy="5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/>
              <a:t>DASHBOARD DRAFT: TYPES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ACD79EE-E980-411A-B237-CB608CEF05AB}"/>
              </a:ext>
            </a:extLst>
          </p:cNvPr>
          <p:cNvSpPr txBox="1">
            <a:spLocks/>
          </p:cNvSpPr>
          <p:nvPr/>
        </p:nvSpPr>
        <p:spPr>
          <a:xfrm>
            <a:off x="412517" y="1631371"/>
            <a:ext cx="8621178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Types</a:t>
            </a:r>
            <a:r>
              <a:rPr lang="es-ES" sz="2800" dirty="0">
                <a:solidFill>
                  <a:schemeClr val="accent1"/>
                </a:solidFill>
              </a:rPr>
              <a:t> of </a:t>
            </a: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valid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URLs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according</a:t>
            </a:r>
            <a:r>
              <a:rPr lang="es-ES" sz="2800" dirty="0">
                <a:solidFill>
                  <a:schemeClr val="accent1"/>
                </a:solidFill>
              </a:rPr>
              <a:t> to DBpedia </a:t>
            </a:r>
            <a:r>
              <a:rPr lang="es-ES" sz="2800" dirty="0" err="1">
                <a:solidFill>
                  <a:schemeClr val="accent1"/>
                </a:solidFill>
              </a:rPr>
              <a:t>hierarchy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5594A5-7F56-465E-B795-5B27405B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4" y="2538733"/>
            <a:ext cx="10252408" cy="3059047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8146146" y="5226629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Bar chart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1798166" y="5226629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Treemap</a:t>
            </a:r>
            <a:r>
              <a:rPr lang="es-ES" sz="2800" dirty="0">
                <a:solidFill>
                  <a:schemeClr val="accent1"/>
                </a:solidFill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7584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/>
              <a:t>DASHBOARD DRAFT: </a:t>
            </a:r>
            <a:r>
              <a:rPr lang="es-ES" sz="4800" dirty="0" err="1"/>
              <a:t>Some</a:t>
            </a:r>
            <a:r>
              <a:rPr lang="es-ES" sz="4800" dirty="0"/>
              <a:t> </a:t>
            </a:r>
            <a:r>
              <a:rPr lang="es-ES" sz="4800" dirty="0" err="1"/>
              <a:t>statistics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ACD79EE-E980-411A-B237-CB608CEF05AB}"/>
              </a:ext>
            </a:extLst>
          </p:cNvPr>
          <p:cNvSpPr txBox="1">
            <a:spLocks/>
          </p:cNvSpPr>
          <p:nvPr/>
        </p:nvSpPr>
        <p:spPr>
          <a:xfrm>
            <a:off x="465784" y="1631371"/>
            <a:ext cx="8621178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Precision and </a:t>
            </a:r>
            <a:r>
              <a:rPr lang="es-ES" sz="2800" dirty="0" err="1">
                <a:solidFill>
                  <a:schemeClr val="accent1"/>
                </a:solidFill>
              </a:rPr>
              <a:t>Impact</a:t>
            </a:r>
            <a:r>
              <a:rPr lang="es-ES" sz="2800" dirty="0">
                <a:solidFill>
                  <a:schemeClr val="accent1"/>
                </a:solidFill>
              </a:rPr>
              <a:t> of </a:t>
            </a: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URLs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65784" y="4997716"/>
            <a:ext cx="4968394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Precision = </a:t>
            </a:r>
            <a:r>
              <a:rPr lang="es-ES" sz="2800" dirty="0" err="1">
                <a:solidFill>
                  <a:schemeClr val="accent1"/>
                </a:solidFill>
              </a:rPr>
              <a:t>valid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URLs</a:t>
            </a:r>
            <a:r>
              <a:rPr lang="es-ES" sz="2800" dirty="0">
                <a:solidFill>
                  <a:schemeClr val="accent1"/>
                </a:solidFill>
              </a:rPr>
              <a:t> / total </a:t>
            </a:r>
            <a:r>
              <a:rPr lang="es-ES" sz="2800" dirty="0" err="1">
                <a:solidFill>
                  <a:schemeClr val="accent1"/>
                </a:solidFill>
              </a:rPr>
              <a:t>URLs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412B1AE-4396-45F6-9F38-6FDD0205FC90}"/>
              </a:ext>
            </a:extLst>
          </p:cNvPr>
          <p:cNvSpPr txBox="1">
            <a:spLocks/>
          </p:cNvSpPr>
          <p:nvPr/>
        </p:nvSpPr>
        <p:spPr>
          <a:xfrm>
            <a:off x="6116160" y="4997716"/>
            <a:ext cx="4968394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Impact</a:t>
            </a:r>
            <a:r>
              <a:rPr lang="es-ES" sz="2800" dirty="0">
                <a:solidFill>
                  <a:schemeClr val="accent1"/>
                </a:solidFill>
              </a:rPr>
              <a:t> = </a:t>
            </a:r>
            <a:r>
              <a:rPr lang="es-ES" sz="2800" dirty="0" err="1">
                <a:solidFill>
                  <a:schemeClr val="accent1"/>
                </a:solidFill>
              </a:rPr>
              <a:t>invalid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URLs</a:t>
            </a:r>
            <a:r>
              <a:rPr lang="es-ES" sz="2800" dirty="0">
                <a:solidFill>
                  <a:schemeClr val="accent1"/>
                </a:solidFill>
              </a:rPr>
              <a:t> / total </a:t>
            </a:r>
            <a:r>
              <a:rPr lang="es-ES" sz="2800" dirty="0" err="1">
                <a:solidFill>
                  <a:schemeClr val="accent1"/>
                </a:solidFill>
              </a:rPr>
              <a:t>URLs</a:t>
            </a:r>
            <a:endParaRPr lang="es-ES" sz="2800" dirty="0">
              <a:solidFill>
                <a:schemeClr val="accent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D1F668-5C96-4925-B63A-1E10D919C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" r="1160"/>
          <a:stretch/>
        </p:blipFill>
        <p:spPr>
          <a:xfrm>
            <a:off x="465784" y="2713844"/>
            <a:ext cx="9710929" cy="26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0B3A-153A-BB47-AA84-D1275FA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 sz="4800" dirty="0" err="1"/>
              <a:t>NeXT</a:t>
            </a:r>
            <a:r>
              <a:rPr lang="es-ES" sz="4800" dirty="0"/>
              <a:t> STEPS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5FDCF3-CD09-4ACE-891A-A904743D6141}"/>
              </a:ext>
            </a:extLst>
          </p:cNvPr>
          <p:cNvSpPr txBox="1">
            <a:spLocks/>
          </p:cNvSpPr>
          <p:nvPr/>
        </p:nvSpPr>
        <p:spPr>
          <a:xfrm>
            <a:off x="-155176" y="960429"/>
            <a:ext cx="11205120" cy="651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10872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URLs validation of uriCounts file for English -&gt; In progress (executing)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10872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Get types of valid English URLs -&gt; In progress (executing)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1087200" lvl="2" indent="-457200">
              <a:buFont typeface="+mj-lt"/>
              <a:buAutoNum type="arabicPeriod"/>
            </a:pPr>
            <a:r>
              <a:rPr lang="es-ES" sz="2400" dirty="0" err="1">
                <a:solidFill>
                  <a:schemeClr val="accent1"/>
                </a:solidFill>
              </a:rPr>
              <a:t>Calculate</a:t>
            </a:r>
            <a:r>
              <a:rPr lang="es-ES" sz="2400" dirty="0">
                <a:solidFill>
                  <a:schemeClr val="accent1"/>
                </a:solidFill>
              </a:rPr>
              <a:t> precisión and </a:t>
            </a:r>
            <a:r>
              <a:rPr lang="es-ES" sz="2400" dirty="0" err="1">
                <a:solidFill>
                  <a:schemeClr val="accent1"/>
                </a:solidFill>
              </a:rPr>
              <a:t>impact</a:t>
            </a:r>
            <a:r>
              <a:rPr lang="es-ES" sz="2400" dirty="0">
                <a:solidFill>
                  <a:schemeClr val="accent1"/>
                </a:solidFill>
              </a:rPr>
              <a:t> of English </a:t>
            </a:r>
            <a:r>
              <a:rPr lang="es-ES" sz="2400" dirty="0" err="1">
                <a:solidFill>
                  <a:schemeClr val="accent1"/>
                </a:solidFill>
              </a:rPr>
              <a:t>URLs</a:t>
            </a:r>
            <a:r>
              <a:rPr lang="es-ES" sz="2400" dirty="0">
                <a:solidFill>
                  <a:schemeClr val="accent1"/>
                </a:solidFill>
              </a:rPr>
              <a:t> -&gt; </a:t>
            </a:r>
            <a:r>
              <a:rPr lang="en-US" sz="2400" dirty="0">
                <a:solidFill>
                  <a:schemeClr val="accent1"/>
                </a:solidFill>
              </a:rPr>
              <a:t>In progress (executing)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1087200" lvl="2" indent="-457200">
              <a:buFont typeface="+mj-lt"/>
              <a:buAutoNum type="arabicPeriod"/>
            </a:pP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Think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about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other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statistics</a:t>
            </a:r>
            <a:r>
              <a:rPr lang="es-ES" sz="2400" dirty="0">
                <a:solidFill>
                  <a:schemeClr val="accent1"/>
                </a:solidFill>
              </a:rPr>
              <a:t> to show in Spotlight Dashboard</a:t>
            </a:r>
            <a:endParaRPr lang="es-ES" b="1" dirty="0"/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/>
              </a:solidFill>
            </a:endParaRPr>
          </a:p>
          <a:p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A0853-C2A7-4018-97E3-BF68B91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818" y="629722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E180D4A7-C9FB-4DFB-919C-405C955672EB}">
      <p14:showEvtLst xmlns:p14="http://schemas.microsoft.com/office/powerpoint/2010/main">
        <p14:pauseEvt time="1362" objId="4"/>
        <p14:seekEvt time="1362" objId="4" seek="107772"/>
        <p14:resumeEvt time="2222" objId="4"/>
        <p14:pauseEvt time="3279" objId="4"/>
        <p14:stopEvt time="10109" objId="4"/>
      </p14:showEvtLst>
    </p:ext>
  </p:extLs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152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Dividendo</vt:lpstr>
      <vt:lpstr>URLs validation problem</vt:lpstr>
      <vt:lpstr>DASHBOARD DRAFT: TYPES</vt:lpstr>
      <vt:lpstr>DASHBOARD DRAFT: Some statistics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Manuel Diaz Urraco</dc:creator>
  <cp:lastModifiedBy>dj dj</cp:lastModifiedBy>
  <cp:revision>500</cp:revision>
  <dcterms:created xsi:type="dcterms:W3CDTF">2020-11-12T12:12:44Z</dcterms:created>
  <dcterms:modified xsi:type="dcterms:W3CDTF">2021-06-24T13:29:42Z</dcterms:modified>
</cp:coreProperties>
</file>