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2338DB-6200-4A8A-80F5-0222D5699CE7}" type="datetimeFigureOut">
              <a:rPr lang="en-US" smtClean="0"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6185368-DA17-4E93-A901-CAD4256873D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properties of an enzyme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J. Logan Bowling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4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Enzymes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Many, many reactions go on in a given cell at any time, and these are catalyzed by enzymes</a:t>
            </a:r>
          </a:p>
          <a:p>
            <a:pPr lvl="1"/>
            <a:r>
              <a:rPr lang="en-US" dirty="0" smtClean="0"/>
              <a:t>Catalyst= speeds up the reaction by lowering the </a:t>
            </a:r>
            <a:r>
              <a:rPr lang="en-US" b="1" u="sng" dirty="0" smtClean="0"/>
              <a:t>activation energy</a:t>
            </a:r>
            <a:r>
              <a:rPr lang="en-US" dirty="0" smtClean="0"/>
              <a:t> required to “get the reaction going”</a:t>
            </a:r>
          </a:p>
          <a:p>
            <a:pPr lvl="1"/>
            <a:endParaRPr lang="en-US" dirty="0"/>
          </a:p>
          <a:p>
            <a:r>
              <a:rPr lang="en-US" dirty="0" smtClean="0"/>
              <a:t>In fact, some of the biological reactions that happen in minutes would take longer than your lifetime without the help of enzymes</a:t>
            </a:r>
          </a:p>
          <a:p>
            <a:pPr marL="585216" lvl="1" indent="0">
              <a:buNone/>
            </a:pPr>
            <a:endParaRPr lang="en-US" dirty="0"/>
          </a:p>
          <a:p>
            <a:pPr marL="585216" lvl="1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4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Enzyme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enzymes are proteins and will only catalyze a specific reaction</a:t>
            </a:r>
          </a:p>
          <a:p>
            <a:pPr lvl="1"/>
            <a:r>
              <a:rPr lang="en-US" dirty="0" smtClean="0"/>
              <a:t>This is due to their shape at the </a:t>
            </a:r>
            <a:r>
              <a:rPr lang="en-US" b="1" u="sng" dirty="0" smtClean="0"/>
              <a:t>active site</a:t>
            </a:r>
            <a:r>
              <a:rPr lang="en-US" dirty="0" smtClean="0"/>
              <a:t> and the shapes of their </a:t>
            </a:r>
            <a:r>
              <a:rPr lang="en-US" b="1" u="sng" dirty="0" smtClean="0"/>
              <a:t>substrates</a:t>
            </a:r>
          </a:p>
          <a:p>
            <a:pPr lvl="1"/>
            <a:r>
              <a:rPr lang="en-US" dirty="0" smtClean="0"/>
              <a:t>Mg, Fe, and even vitamins can act as cofactors or coenzymes that aid in binding</a:t>
            </a:r>
          </a:p>
          <a:p>
            <a:pPr marL="585216" lvl="1" indent="0">
              <a:buNone/>
            </a:pPr>
            <a:endParaRPr lang="en-US" b="1" u="sng" dirty="0"/>
          </a:p>
          <a:p>
            <a:pPr marL="585216" lvl="1" indent="0">
              <a:buNone/>
            </a:pPr>
            <a:endParaRPr lang="en-US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4038600" cy="24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88926" y="636803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http://www.tutorhelpdesk.com/homeworkhelp/Biochemistry-/Enzyme-Specificity-Assignment-Help.html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7790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Enzyme = peroxidase</a:t>
            </a:r>
          </a:p>
          <a:p>
            <a:r>
              <a:rPr lang="en-US" dirty="0" smtClean="0"/>
              <a:t>Reaction: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             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2                             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   +  ½  O</a:t>
            </a:r>
            <a:r>
              <a:rPr lang="en-US" baseline="-25000" dirty="0" smtClean="0"/>
              <a:t>2</a:t>
            </a:r>
          </a:p>
          <a:p>
            <a:pPr marL="137160" indent="0">
              <a:buNone/>
            </a:pPr>
            <a:endParaRPr lang="en-US" baseline="-25000" dirty="0" smtClean="0"/>
          </a:p>
          <a:p>
            <a:pPr marL="137160" indent="0">
              <a:buNone/>
            </a:pPr>
            <a:endParaRPr lang="en-US" baseline="-25000" dirty="0" smtClean="0"/>
          </a:p>
          <a:p>
            <a:pPr marL="137160" indent="0">
              <a:buNone/>
            </a:pPr>
            <a:r>
              <a:rPr lang="en-US" sz="2400" dirty="0" smtClean="0"/>
              <a:t>We will also use </a:t>
            </a:r>
            <a:r>
              <a:rPr lang="en-US" sz="2400" dirty="0" err="1" smtClean="0"/>
              <a:t>guaiacol</a:t>
            </a:r>
            <a:r>
              <a:rPr lang="en-US" sz="2400" dirty="0" smtClean="0"/>
              <a:t> as a color indicator for the activity of the enzyme and measure this using a spectrophotometer. 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r>
              <a:rPr lang="en-US" sz="2400" dirty="0" smtClean="0"/>
              <a:t>The spectrophotometer will measure the </a:t>
            </a:r>
            <a:r>
              <a:rPr lang="en-US" sz="2400" b="1" u="sng" dirty="0" smtClean="0"/>
              <a:t>absorbance </a:t>
            </a:r>
            <a:r>
              <a:rPr lang="en-US" sz="2400" dirty="0" smtClean="0"/>
              <a:t>value at 470 nm (the wavelength at which oxidized </a:t>
            </a:r>
            <a:r>
              <a:rPr lang="en-US" sz="2400" dirty="0" err="1" smtClean="0"/>
              <a:t>guaiacol</a:t>
            </a:r>
            <a:r>
              <a:rPr lang="en-US" sz="2400" dirty="0" smtClean="0"/>
              <a:t> can be quantified) as it correlates to the enzyme’s activity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873828" y="2962479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73828" y="2701613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peroxidase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</a:t>
            </a:r>
            <a:r>
              <a:rPr lang="en-US" dirty="0" smtClean="0"/>
              <a:t>will determine the effects temperature has on the activity of the </a:t>
            </a:r>
            <a:r>
              <a:rPr lang="en-US" dirty="0" smtClean="0"/>
              <a:t>enzyme and whether or not an enzyme can regain functionality after being exposed to a range of temperatures</a:t>
            </a:r>
            <a:endParaRPr lang="en-US" dirty="0" smtClean="0"/>
          </a:p>
          <a:p>
            <a:pPr lvl="1"/>
            <a:r>
              <a:rPr lang="en-US" dirty="0" smtClean="0"/>
              <a:t>Mixing table= Table 7.3 (p. 80)</a:t>
            </a:r>
          </a:p>
          <a:p>
            <a:pPr lvl="1"/>
            <a:r>
              <a:rPr lang="en-US" dirty="0" smtClean="0"/>
              <a:t>Data recorded in Table 7.4 (p.80)</a:t>
            </a:r>
          </a:p>
          <a:p>
            <a:pPr lvl="1"/>
            <a:endParaRPr lang="en-U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7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a Scientific Paper       (Our Lab Write-Up)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Expectations and information on structure can be found in App. II 1-4 at the back of your lab manual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articles from the primary literature assignment are a good example of how your paper should look when it is all put </a:t>
            </a:r>
            <a:r>
              <a:rPr lang="en-US" dirty="0" smtClean="0"/>
              <a:t>together</a:t>
            </a:r>
          </a:p>
          <a:p>
            <a:endParaRPr lang="en-US" dirty="0"/>
          </a:p>
          <a:p>
            <a:r>
              <a:rPr lang="en-US" dirty="0" smtClean="0"/>
              <a:t>Your lab report is due two weeks from today and will be submitted via </a:t>
            </a:r>
            <a:r>
              <a:rPr lang="en-US" dirty="0" err="1" smtClean="0"/>
              <a:t>dropbox</a:t>
            </a:r>
            <a:r>
              <a:rPr lang="en-US" dirty="0" smtClean="0"/>
              <a:t> on D2L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8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78</TotalTime>
  <Words>309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Book Antiqua</vt:lpstr>
      <vt:lpstr>Lucida Sans</vt:lpstr>
      <vt:lpstr>Wingdings</vt:lpstr>
      <vt:lpstr>Wingdings 2</vt:lpstr>
      <vt:lpstr>Wingdings 3</vt:lpstr>
      <vt:lpstr>Apex</vt:lpstr>
      <vt:lpstr>Determining the properties of an enzyme</vt:lpstr>
      <vt:lpstr>About Enzymes</vt:lpstr>
      <vt:lpstr>Enzyme Interactions</vt:lpstr>
      <vt:lpstr>Our Experiment</vt:lpstr>
      <vt:lpstr>The Setup</vt:lpstr>
      <vt:lpstr>Writing a Scientific Paper       (Our Lab Write-Up)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properties of an enzyme</dc:title>
  <dc:creator>Logan</dc:creator>
  <cp:lastModifiedBy>PhD. GTA 69</cp:lastModifiedBy>
  <cp:revision>16</cp:revision>
  <dcterms:created xsi:type="dcterms:W3CDTF">2014-02-09T04:03:36Z</dcterms:created>
  <dcterms:modified xsi:type="dcterms:W3CDTF">2015-02-24T15:29:52Z</dcterms:modified>
</cp:coreProperties>
</file>