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2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D590-73F9-4540-BD88-8A1F813157E7}" type="datetimeFigureOut">
              <a:rPr lang="en-US" smtClean="0"/>
              <a:t>18-Jan-17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505-590B-4397-93E5-5580277F1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yarnd/PascalABC.NET-Robocode/tree/master/robopascal/examples" TargetMode="External"/><Relationship Id="rId2" Type="http://schemas.openxmlformats.org/officeDocument/2006/relationships/hyperlink" Target="http://robocode.sourceforge.net/docs/robocode.dotne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 документация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Документация по </a:t>
            </a:r>
            <a:r>
              <a:rPr lang="en-US" sz="2000" dirty="0" smtClean="0"/>
              <a:t>Robocode .</a:t>
            </a:r>
            <a:r>
              <a:rPr lang="en-US" sz="2000" dirty="0"/>
              <a:t>NET </a:t>
            </a:r>
            <a:r>
              <a:rPr lang="en-US" sz="2000" dirty="0" smtClean="0"/>
              <a:t>API</a:t>
            </a:r>
            <a:r>
              <a:rPr lang="ru-RU" sz="2000" dirty="0" smtClean="0"/>
              <a:t> (англ.)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u="sng" dirty="0" smtClean="0">
                <a:hlinkClick r:id="rId2"/>
              </a:rPr>
              <a:t>robocode.sourceforge.net/docs/</a:t>
            </a:r>
            <a:r>
              <a:rPr lang="en-US" sz="2000" u="sng" dirty="0" err="1" smtClean="0">
                <a:hlinkClick r:id="rId2"/>
              </a:rPr>
              <a:t>robocode.dotnet</a:t>
            </a:r>
            <a:r>
              <a:rPr lang="en-US" sz="2000" u="sng" dirty="0" smtClean="0">
                <a:hlinkClick r:id="rId2"/>
              </a:rPr>
              <a:t>/Index.html</a:t>
            </a:r>
            <a:endParaRPr lang="en-US" sz="2000" u="sng" dirty="0" smtClean="0"/>
          </a:p>
          <a:p>
            <a:r>
              <a:rPr lang="ru-RU" sz="2000" dirty="0" smtClean="0"/>
              <a:t>Примеры для </a:t>
            </a:r>
            <a:r>
              <a:rPr lang="en-US" sz="2000" dirty="0" smtClean="0"/>
              <a:t>Pascal ABC .NET </a:t>
            </a:r>
            <a:r>
              <a:rPr lang="ru-RU" sz="2000" dirty="0" smtClean="0"/>
              <a:t>можной найти в папке </a:t>
            </a:r>
            <a:br>
              <a:rPr lang="ru-RU" sz="2000" dirty="0" smtClean="0"/>
            </a:br>
            <a:r>
              <a:rPr lang="en-US" sz="2000" u="sng" dirty="0" smtClean="0"/>
              <a:t>PABCWork.NET/Robocode/</a:t>
            </a:r>
            <a:r>
              <a:rPr lang="en-US" sz="2000" u="sng" dirty="0" err="1" smtClean="0"/>
              <a:t>robopascal</a:t>
            </a:r>
            <a:r>
              <a:rPr lang="en-US" sz="2000" u="sng" dirty="0" smtClean="0"/>
              <a:t>/examples </a:t>
            </a:r>
            <a:r>
              <a:rPr lang="ru-RU" sz="2000" u="sng" dirty="0" smtClean="0"/>
              <a:t/>
            </a:r>
            <a:br>
              <a:rPr lang="ru-RU" sz="2000" u="sng" dirty="0" smtClean="0"/>
            </a:br>
            <a:r>
              <a:rPr lang="ru-RU" sz="2000" dirty="0" smtClean="0"/>
              <a:t>или по ссылке</a:t>
            </a:r>
            <a:br>
              <a:rPr lang="ru-RU" sz="2000" dirty="0" smtClean="0"/>
            </a:br>
            <a:r>
              <a:rPr lang="en-US" sz="2000" u="sng" dirty="0" smtClean="0">
                <a:hlinkClick r:id="rId3"/>
              </a:rPr>
              <a:t>github.com/sanyarnd/PascalABC.NET</a:t>
            </a:r>
            <a:r>
              <a:rPr lang="ru-RU" sz="2000" u="sng" dirty="0" smtClean="0">
                <a:hlinkClick r:id="rId3"/>
              </a:rPr>
              <a:t>-</a:t>
            </a:r>
            <a:r>
              <a:rPr lang="en-US" sz="2000" u="sng" dirty="0" smtClean="0">
                <a:hlinkClick r:id="rId3"/>
              </a:rPr>
              <a:t>Robocode/tree/master/</a:t>
            </a:r>
            <a:r>
              <a:rPr lang="en-US" sz="2000" u="sng" dirty="0" err="1" smtClean="0">
                <a:hlinkClick r:id="rId3"/>
              </a:rPr>
              <a:t>robopascal</a:t>
            </a:r>
            <a:r>
              <a:rPr lang="en-US" sz="2000" u="sng" dirty="0" smtClean="0">
                <a:hlinkClick r:id="rId3"/>
              </a:rPr>
              <a:t>/examples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25234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Robocode</a:t>
            </a:r>
            <a:endParaRPr lang="en-US" dirty="0"/>
          </a:p>
        </p:txBody>
      </p:sp>
      <p:pic>
        <p:nvPicPr>
          <p:cNvPr id="1026" name="Picture 2" descr="Картинки по запросу roboc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9" y="1490598"/>
            <a:ext cx="7371462" cy="4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77" y="2280862"/>
            <a:ext cx="3564731" cy="276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280862"/>
            <a:ext cx="3564731" cy="27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Robocode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После установки на рабочем столе появится ярлык «Запустить </a:t>
            </a:r>
            <a:r>
              <a:rPr lang="en-US" sz="2400" dirty="0" smtClean="0"/>
              <a:t>Robocode</a:t>
            </a:r>
            <a:r>
              <a:rPr lang="ru-RU" sz="2400" dirty="0" smtClean="0"/>
              <a:t>». Запустите его.</a:t>
            </a:r>
            <a:endParaRPr lang="en-US" sz="2400" dirty="0" smtClean="0"/>
          </a:p>
          <a:p>
            <a:r>
              <a:rPr lang="ru-RU" sz="2400" dirty="0" smtClean="0"/>
              <a:t>В появившемся окне нажмите кнопку «Скомпилировать роботов»</a:t>
            </a:r>
          </a:p>
          <a:p>
            <a:r>
              <a:rPr lang="ru-RU" sz="2400" dirty="0" smtClean="0"/>
              <a:t>Для того, чтобы запустить </a:t>
            </a:r>
            <a:r>
              <a:rPr lang="en-US" sz="2400" dirty="0" smtClean="0"/>
              <a:t>Robocode</a:t>
            </a:r>
            <a:r>
              <a:rPr lang="ru-RU" sz="2400" dirty="0" smtClean="0"/>
              <a:t>, </a:t>
            </a:r>
            <a:r>
              <a:rPr lang="ru-RU" sz="2400" dirty="0"/>
              <a:t>н</a:t>
            </a:r>
            <a:r>
              <a:rPr lang="ru-RU" sz="2400" dirty="0" smtClean="0"/>
              <a:t>ажмите</a:t>
            </a:r>
            <a:r>
              <a:rPr lang="en-US" sz="2400" dirty="0" smtClean="0"/>
              <a:t> </a:t>
            </a:r>
            <a:r>
              <a:rPr lang="ru-RU" sz="2400" dirty="0" smtClean="0"/>
              <a:t>кнопку «Запустить </a:t>
            </a:r>
            <a:r>
              <a:rPr lang="en-US" sz="2400" dirty="0" smtClean="0"/>
              <a:t>Robobcode</a:t>
            </a:r>
            <a:r>
              <a:rPr lang="ru-RU" sz="2400" dirty="0" smtClean="0"/>
              <a:t>»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11" y="4386703"/>
            <a:ext cx="2436019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первого робота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Откройте папку с роботами, нажав на кнопку «Открыть каталог роботов» </a:t>
            </a:r>
          </a:p>
          <a:p>
            <a:r>
              <a:rPr lang="ru-RU" dirty="0" smtClean="0"/>
              <a:t>Создайте там файл MyRobots.pas</a:t>
            </a:r>
          </a:p>
          <a:p>
            <a:r>
              <a:rPr lang="ru-RU" dirty="0" smtClean="0"/>
              <a:t>Добавьте следующие строки в начале файла: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Объявите библиотеку, в которой будут хранится все Ваши роботы, с помощью строки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36" y="3764594"/>
            <a:ext cx="5850158" cy="757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36" y="5587619"/>
            <a:ext cx="3338114" cy="3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5885"/>
            <a:ext cx="7886700" cy="5751078"/>
          </a:xfrm>
        </p:spPr>
        <p:txBody>
          <a:bodyPr/>
          <a:lstStyle/>
          <a:p>
            <a:r>
              <a:rPr lang="ru-RU" dirty="0" smtClean="0"/>
              <a:t>Добавьте класс робота </a:t>
            </a:r>
            <a:r>
              <a:rPr lang="en-US" dirty="0" smtClean="0"/>
              <a:t>MyFirstRobot</a:t>
            </a:r>
            <a:r>
              <a:rPr lang="ru-RU" dirty="0"/>
              <a:t> </a:t>
            </a:r>
            <a:r>
              <a:rPr lang="ru-RU" dirty="0" smtClean="0"/>
              <a:t>(вместо </a:t>
            </a:r>
            <a:r>
              <a:rPr lang="en-US" dirty="0" smtClean="0"/>
              <a:t>MyFirstRobot </a:t>
            </a:r>
            <a:r>
              <a:rPr lang="ru-RU" dirty="0" smtClean="0"/>
              <a:t>можно указать любое имя)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Добавьте процедуру </a:t>
            </a:r>
            <a:r>
              <a:rPr lang="en-US" dirty="0" smtClean="0"/>
              <a:t>Run, </a:t>
            </a:r>
            <a:r>
              <a:rPr lang="ru-RU" dirty="0" smtClean="0"/>
              <a:t>в которой будут выполнятся команды робота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8" y="1331738"/>
            <a:ext cx="5898385" cy="1048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8" y="3749262"/>
            <a:ext cx="2783650" cy="2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82" y="1690689"/>
            <a:ext cx="5283635" cy="46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робота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Скомпилируйте робота</a:t>
            </a:r>
            <a:endParaRPr lang="ru-RU" sz="2400" dirty="0" smtClean="0"/>
          </a:p>
          <a:p>
            <a:r>
              <a:rPr lang="ru-RU" sz="2400" dirty="0" smtClean="0"/>
              <a:t>Запустите </a:t>
            </a:r>
            <a:r>
              <a:rPr lang="en-US" sz="2400" dirty="0" smtClean="0"/>
              <a:t>Robocode</a:t>
            </a:r>
          </a:p>
          <a:p>
            <a:r>
              <a:rPr lang="ru-RU" sz="2400" dirty="0" smtClean="0"/>
              <a:t>Нажмите на кнопку «</a:t>
            </a:r>
            <a:r>
              <a:rPr lang="en-US" sz="2400" dirty="0" smtClean="0"/>
              <a:t>Battle</a:t>
            </a:r>
            <a:r>
              <a:rPr lang="ru-RU" sz="2400" dirty="0" smtClean="0"/>
              <a:t>»</a:t>
            </a:r>
            <a:endParaRPr lang="en-US" sz="2400" dirty="0" smtClean="0"/>
          </a:p>
          <a:p>
            <a:r>
              <a:rPr lang="ru-RU" sz="2400" dirty="0" smtClean="0"/>
              <a:t>В списке </a:t>
            </a:r>
            <a:r>
              <a:rPr lang="en-US" sz="2400" dirty="0"/>
              <a:t>P</a:t>
            </a:r>
            <a:r>
              <a:rPr lang="en-US" sz="2400" dirty="0" smtClean="0"/>
              <a:t>ackages </a:t>
            </a:r>
            <a:r>
              <a:rPr lang="ru-RU" sz="2400" dirty="0" smtClean="0"/>
              <a:t>найдите Вашу библиотеку (например, </a:t>
            </a:r>
            <a:r>
              <a:rPr lang="en-US" sz="2400" dirty="0" smtClean="0"/>
              <a:t>MyRobots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Выберите нужного робота (</a:t>
            </a:r>
            <a:r>
              <a:rPr lang="en-US" sz="2400" dirty="0" smtClean="0"/>
              <a:t>MyFirstRobot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Нажмите на кнопку «</a:t>
            </a:r>
            <a:r>
              <a:rPr lang="en-US" sz="2400" dirty="0"/>
              <a:t>Add</a:t>
            </a:r>
            <a:r>
              <a:rPr lang="ru-RU" sz="2400" dirty="0"/>
              <a:t> </a:t>
            </a:r>
            <a:r>
              <a:rPr lang="en-US" sz="2400" dirty="0"/>
              <a:t>-&gt;</a:t>
            </a:r>
            <a:r>
              <a:rPr lang="ru-RU" sz="2400" dirty="0" smtClean="0"/>
              <a:t>»</a:t>
            </a:r>
          </a:p>
          <a:p>
            <a:r>
              <a:rPr lang="ru-RU" sz="2400" dirty="0" smtClean="0"/>
              <a:t>Выберите ещё нескольких роботов и нажмите кнопку «</a:t>
            </a:r>
            <a:r>
              <a:rPr lang="en-US" sz="2400" dirty="0" smtClean="0"/>
              <a:t>Start Battle</a:t>
            </a:r>
            <a:r>
              <a:rPr lang="ru-RU" sz="2400" dirty="0" smtClean="0"/>
              <a:t>» для начала </a:t>
            </a:r>
            <a:r>
              <a:rPr lang="ru-RU" sz="2400" dirty="0" smtClean="0"/>
              <a:t>боя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9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8" y="410162"/>
            <a:ext cx="5322802" cy="3485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18" y="2529083"/>
            <a:ext cx="5495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152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Robocode</vt:lpstr>
      <vt:lpstr>Установка</vt:lpstr>
      <vt:lpstr>Запуск Robocode</vt:lpstr>
      <vt:lpstr>Создание первого робота</vt:lpstr>
      <vt:lpstr>PowerPoint Presentation</vt:lpstr>
      <vt:lpstr>Результат</vt:lpstr>
      <vt:lpstr>Проверка робота</vt:lpstr>
      <vt:lpstr>PowerPoint Presentation</vt:lpstr>
      <vt:lpstr>Примеры и документация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Гончаров</dc:creator>
  <cp:lastModifiedBy>Алексей Гончаров</cp:lastModifiedBy>
  <cp:revision>21</cp:revision>
  <dcterms:created xsi:type="dcterms:W3CDTF">2017-01-18T13:01:28Z</dcterms:created>
  <dcterms:modified xsi:type="dcterms:W3CDTF">2017-01-18T15:51:49Z</dcterms:modified>
</cp:coreProperties>
</file>