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0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D590-73F9-4540-BD88-8A1F813157E7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yarnd/PascalABC.NET-Robocode/tree/master/robopascal/examples" TargetMode="External"/><Relationship Id="rId2" Type="http://schemas.openxmlformats.org/officeDocument/2006/relationships/hyperlink" Target="http://robocode.sourceforge.net/docs/robocode.dotne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3745"/>
            <a:ext cx="7772400" cy="1773382"/>
          </a:xfrm>
        </p:spPr>
        <p:txBody>
          <a:bodyPr/>
          <a:lstStyle/>
          <a:p>
            <a:r>
              <a:rPr lang="en-US" dirty="0"/>
              <a:t>PascalABC.NET </a:t>
            </a:r>
            <a:r>
              <a:rPr lang="en-US" dirty="0" err="1"/>
              <a:t>Robocode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робота, 2 вариант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Нажмите на «Быстрый бой»</a:t>
            </a:r>
          </a:p>
          <a:p>
            <a:r>
              <a:rPr lang="ru-RU" dirty="0"/>
              <a:t>Выберите необходимых участников</a:t>
            </a:r>
          </a:p>
          <a:p>
            <a:r>
              <a:rPr lang="ru-RU" dirty="0"/>
              <a:t>При необходимости измените правила</a:t>
            </a:r>
          </a:p>
          <a:p>
            <a:r>
              <a:rPr lang="ru-RU" dirty="0"/>
              <a:t>Нажмите запуск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45" y="3777054"/>
            <a:ext cx="1969330" cy="26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Из-за включения компилятором </a:t>
            </a:r>
            <a:r>
              <a:rPr lang="en-US" dirty="0"/>
              <a:t>PascalABC.NET</a:t>
            </a:r>
            <a:r>
              <a:rPr lang="ru-RU" dirty="0"/>
              <a:t> в </a:t>
            </a: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подсистемы </a:t>
            </a:r>
            <a:r>
              <a:rPr lang="en-US" dirty="0" err="1"/>
              <a:t>PABCSystem</a:t>
            </a:r>
            <a:r>
              <a:rPr lang="ru-RU" dirty="0"/>
              <a:t>, необходимо сделать заглушку (присутствует в примерах) и компилировать </a:t>
            </a:r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вместе с ней</a:t>
            </a:r>
          </a:p>
          <a:p>
            <a:r>
              <a:rPr lang="ru-RU" dirty="0"/>
              <a:t>Из-за наличия заглушки ломается среда разработки, компиляция изнутри среды невозможна</a:t>
            </a:r>
          </a:p>
        </p:txBody>
      </p:sp>
    </p:spTree>
    <p:extLst>
      <p:ext uri="{BB962C8B-B14F-4D97-AF65-F5344CB8AC3E}">
        <p14:creationId xmlns:p14="http://schemas.microsoft.com/office/powerpoint/2010/main" val="150079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 документация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Документация по </a:t>
            </a:r>
            <a:r>
              <a:rPr lang="en-US" sz="2000" dirty="0"/>
              <a:t>Robocode .NET API</a:t>
            </a:r>
            <a:r>
              <a:rPr lang="ru-RU" sz="2000" dirty="0"/>
              <a:t> (англ.)</a:t>
            </a:r>
            <a:br>
              <a:rPr lang="en-US" sz="2000" dirty="0"/>
            </a:br>
            <a:r>
              <a:rPr lang="en-US" sz="2000" u="sng" dirty="0">
                <a:hlinkClick r:id="rId2"/>
              </a:rPr>
              <a:t>robocode.sourceforge.net/docs/</a:t>
            </a:r>
            <a:r>
              <a:rPr lang="en-US" sz="2000" u="sng" dirty="0" err="1">
                <a:hlinkClick r:id="rId2"/>
              </a:rPr>
              <a:t>robocode.dotnet</a:t>
            </a:r>
            <a:r>
              <a:rPr lang="en-US" sz="2000" u="sng" dirty="0">
                <a:hlinkClick r:id="rId2"/>
              </a:rPr>
              <a:t>/Index.html</a:t>
            </a:r>
            <a:endParaRPr lang="en-US" sz="2000" u="sng" dirty="0"/>
          </a:p>
          <a:p>
            <a:r>
              <a:rPr lang="ru-RU" sz="2000" dirty="0"/>
              <a:t>Примеры для </a:t>
            </a:r>
            <a:r>
              <a:rPr lang="en-US" sz="2000" dirty="0"/>
              <a:t>Pascal ABC .NET </a:t>
            </a:r>
            <a:r>
              <a:rPr lang="ru-RU" sz="2000" dirty="0"/>
              <a:t>можной найти в папке </a:t>
            </a:r>
            <a:br>
              <a:rPr lang="ru-RU" sz="2000" dirty="0"/>
            </a:br>
            <a:r>
              <a:rPr lang="en-US" sz="2000" u="sng" dirty="0"/>
              <a:t>PABCWork.NET/Robocode/</a:t>
            </a:r>
            <a:r>
              <a:rPr lang="en-US" sz="2000" u="sng" dirty="0" err="1"/>
              <a:t>robopascal</a:t>
            </a:r>
            <a:r>
              <a:rPr lang="en-US" sz="2000" u="sng" dirty="0"/>
              <a:t>/examples </a:t>
            </a:r>
            <a:br>
              <a:rPr lang="ru-RU" sz="2000" u="sng" dirty="0"/>
            </a:br>
            <a:r>
              <a:rPr lang="ru-RU" sz="2000" dirty="0"/>
              <a:t>или по ссылке</a:t>
            </a:r>
            <a:br>
              <a:rPr lang="ru-RU" sz="2000" dirty="0"/>
            </a:br>
            <a:r>
              <a:rPr lang="en-US" sz="2000" u="sng" dirty="0">
                <a:hlinkClick r:id="rId3"/>
              </a:rPr>
              <a:t>github.com/sanyarnd/PascalABC.NET</a:t>
            </a:r>
            <a:r>
              <a:rPr lang="ru-RU" sz="2000" u="sng" dirty="0">
                <a:hlinkClick r:id="rId3"/>
              </a:rPr>
              <a:t>-</a:t>
            </a:r>
            <a:r>
              <a:rPr lang="en-US" sz="2000" u="sng" dirty="0">
                <a:hlinkClick r:id="rId3"/>
              </a:rPr>
              <a:t>Robocode/tree/master/</a:t>
            </a:r>
            <a:r>
              <a:rPr lang="en-US" sz="2000" u="sng" dirty="0" err="1">
                <a:hlinkClick r:id="rId3"/>
              </a:rPr>
              <a:t>robopascal</a:t>
            </a:r>
            <a:r>
              <a:rPr lang="en-US" sz="2000" u="sng" dirty="0">
                <a:hlinkClick r:id="rId3"/>
              </a:rPr>
              <a:t>/examples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25234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Robocode</a:t>
            </a:r>
          </a:p>
        </p:txBody>
      </p:sp>
      <p:pic>
        <p:nvPicPr>
          <p:cNvPr id="7" name="Picture 2" descr="https://a.fsdn.com/con/app/proj/robocode/screenshots/Robocode%20Battle%20Field.PNG/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66" y="1825625"/>
            <a:ext cx="56658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77" y="2280862"/>
            <a:ext cx="3564731" cy="276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280862"/>
            <a:ext cx="3564731" cy="27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Robocode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После установки на рабочем столе</a:t>
            </a:r>
            <a:r>
              <a:rPr lang="en-US" sz="2400" dirty="0"/>
              <a:t> </a:t>
            </a:r>
            <a:r>
              <a:rPr lang="ru-RU" sz="2400" dirty="0"/>
              <a:t>и в меню Пуск (</a:t>
            </a:r>
            <a:r>
              <a:rPr lang="en-US" sz="2400" dirty="0"/>
              <a:t>PascalABC.NET/</a:t>
            </a:r>
            <a:r>
              <a:rPr lang="en-US" sz="2400" dirty="0" err="1"/>
              <a:t>Robocode</a:t>
            </a:r>
            <a:r>
              <a:rPr lang="en-US" sz="2400" dirty="0"/>
              <a:t>)</a:t>
            </a:r>
            <a:r>
              <a:rPr lang="ru-RU" sz="2400" dirty="0"/>
              <a:t> появится ярлык «Запустить </a:t>
            </a:r>
            <a:r>
              <a:rPr lang="en-US" sz="2400" dirty="0"/>
              <a:t>Robocode</a:t>
            </a:r>
            <a:r>
              <a:rPr lang="ru-RU" sz="2400" dirty="0"/>
              <a:t>». </a:t>
            </a:r>
          </a:p>
          <a:p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81" y="2891770"/>
            <a:ext cx="2095238" cy="22190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3341976"/>
            <a:ext cx="1816485" cy="24639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31" y="3463413"/>
            <a:ext cx="2642306" cy="22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первого робота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Откройте папку с роботами, нажав на кнопку «Открыть каталог роботов» </a:t>
            </a:r>
          </a:p>
          <a:p>
            <a:r>
              <a:rPr lang="ru-RU" dirty="0"/>
              <a:t>Создайте там файл MyRobots.pas</a:t>
            </a:r>
          </a:p>
          <a:p>
            <a:r>
              <a:rPr lang="ru-RU" dirty="0"/>
              <a:t>Добавьте следующие строки в начале файла: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Объявите библиотеку, в которой будут хранится все ваши роботы, с помощью строки</a:t>
            </a:r>
          </a:p>
          <a:p>
            <a:endParaRPr lang="ru-RU" dirty="0"/>
          </a:p>
          <a:p>
            <a:r>
              <a:rPr lang="ru-RU" dirty="0"/>
              <a:t>Имя может быть произвольным, но должно совпадать с именем 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3364136"/>
            <a:ext cx="7886700" cy="92333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{$reference /lib/robocode.dll}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{$reference mscorlib.dll}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{$reference System.Drawing.dll}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5047548"/>
            <a:ext cx="7886700" cy="3693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library </a:t>
            </a:r>
            <a:r>
              <a:rPr lang="en-US" dirty="0" err="1">
                <a:solidFill>
                  <a:schemeClr val="tx1"/>
                </a:solidFill>
              </a:rPr>
              <a:t>CrazyEx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85"/>
            <a:ext cx="7886700" cy="5751078"/>
          </a:xfrm>
        </p:spPr>
        <p:txBody>
          <a:bodyPr/>
          <a:lstStyle/>
          <a:p>
            <a:r>
              <a:rPr lang="ru-RU" dirty="0"/>
              <a:t>Добавьте класс робота </a:t>
            </a:r>
            <a:r>
              <a:rPr lang="en-US" dirty="0"/>
              <a:t>MyFirstRobot</a:t>
            </a:r>
            <a:r>
              <a:rPr lang="ru-RU" dirty="0"/>
              <a:t> (вместо </a:t>
            </a:r>
            <a:r>
              <a:rPr lang="en-US" dirty="0"/>
              <a:t>MyFirstRobot </a:t>
            </a:r>
            <a:r>
              <a:rPr lang="ru-RU" dirty="0"/>
              <a:t>можно указать любое имя)</a:t>
            </a:r>
          </a:p>
          <a:p>
            <a:r>
              <a:rPr lang="ru-RU" dirty="0"/>
              <a:t>Класс должен быть наследован от одного из стандартных классов роботов</a:t>
            </a:r>
          </a:p>
          <a:p>
            <a:r>
              <a:rPr lang="ru-RU" dirty="0"/>
              <a:t>Необходимо добавить пустой публичный конструктор (проблемы </a:t>
            </a:r>
            <a:r>
              <a:rPr lang="en-US" dirty="0"/>
              <a:t>PABC.NET)</a:t>
            </a:r>
          </a:p>
          <a:p>
            <a:r>
              <a:rPr lang="ru-RU" dirty="0"/>
              <a:t>Теперь можно переопределять ключевые процедуры и функции, с их списком можно ознакомиться в документации</a:t>
            </a:r>
          </a:p>
          <a:p>
            <a:r>
              <a:rPr lang="ru-RU" dirty="0"/>
              <a:t>Не забудьте про ключевое слово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папке можно создавать подкаталоги, не забудьте исправить </a:t>
            </a:r>
            <a:r>
              <a:rPr lang="en-US" dirty="0"/>
              <a:t>reference </a:t>
            </a:r>
            <a:r>
              <a:rPr lang="ru-RU" dirty="0"/>
              <a:t>и указать правильный путь до библиотеки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/>
          <a:stretch/>
        </p:blipFill>
        <p:spPr>
          <a:xfrm>
            <a:off x="2559844" y="1487054"/>
            <a:ext cx="4134251" cy="5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робота, 1 вариант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Скомпилируйте робота</a:t>
            </a:r>
          </a:p>
          <a:p>
            <a:r>
              <a:rPr lang="ru-RU" sz="2400" dirty="0"/>
              <a:t>Запустите </a:t>
            </a:r>
            <a:r>
              <a:rPr lang="en-US" sz="2400" dirty="0"/>
              <a:t>Robocode</a:t>
            </a:r>
          </a:p>
          <a:p>
            <a:r>
              <a:rPr lang="ru-RU" sz="2400" dirty="0"/>
              <a:t>Нажмите на кнопку «</a:t>
            </a:r>
            <a:r>
              <a:rPr lang="en-US" sz="2400" dirty="0"/>
              <a:t>Battle</a:t>
            </a:r>
            <a:r>
              <a:rPr lang="ru-RU" sz="2400" dirty="0"/>
              <a:t>»</a:t>
            </a:r>
            <a:endParaRPr lang="en-US" sz="2400" dirty="0"/>
          </a:p>
          <a:p>
            <a:r>
              <a:rPr lang="ru-RU" sz="2400" dirty="0"/>
              <a:t>В списке </a:t>
            </a:r>
            <a:r>
              <a:rPr lang="en-US" sz="2400" dirty="0"/>
              <a:t>Packages </a:t>
            </a:r>
            <a:r>
              <a:rPr lang="ru-RU" sz="2400" dirty="0"/>
              <a:t>найдите Вашу библиотеку (например, </a:t>
            </a:r>
            <a:r>
              <a:rPr lang="en-US" sz="2400" dirty="0"/>
              <a:t>MyRobots</a:t>
            </a:r>
            <a:r>
              <a:rPr lang="ru-RU" sz="2400" dirty="0"/>
              <a:t>)</a:t>
            </a:r>
          </a:p>
          <a:p>
            <a:r>
              <a:rPr lang="ru-RU" sz="2400" dirty="0"/>
              <a:t>Выберите нужного робота (</a:t>
            </a:r>
            <a:r>
              <a:rPr lang="en-US" sz="2400" dirty="0"/>
              <a:t>MyFirstRobot</a:t>
            </a:r>
            <a:r>
              <a:rPr lang="ru-RU" sz="2400" dirty="0"/>
              <a:t>)</a:t>
            </a:r>
            <a:endParaRPr lang="en-US" sz="2400" dirty="0"/>
          </a:p>
          <a:p>
            <a:r>
              <a:rPr lang="ru-RU" sz="2400" dirty="0"/>
              <a:t>Нажмите на кнопку «</a:t>
            </a:r>
            <a:r>
              <a:rPr lang="en-US" sz="2400" dirty="0"/>
              <a:t>Add</a:t>
            </a:r>
            <a:r>
              <a:rPr lang="ru-RU" sz="2400" dirty="0"/>
              <a:t> </a:t>
            </a:r>
            <a:r>
              <a:rPr lang="en-US" sz="2400" dirty="0"/>
              <a:t>-&gt;</a:t>
            </a:r>
            <a:r>
              <a:rPr lang="ru-RU" sz="2400" dirty="0"/>
              <a:t>»</a:t>
            </a:r>
          </a:p>
          <a:p>
            <a:r>
              <a:rPr lang="ru-RU" sz="2400" dirty="0"/>
              <a:t>Выберите ещё нескольких роботов и нажмите кнопку «</a:t>
            </a:r>
            <a:r>
              <a:rPr lang="en-US" sz="2400" dirty="0"/>
              <a:t>Start Battle</a:t>
            </a:r>
            <a:r>
              <a:rPr lang="ru-RU" sz="2400" dirty="0"/>
              <a:t>» для начала боя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9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8" y="410162"/>
            <a:ext cx="5322802" cy="3485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18" y="2529083"/>
            <a:ext cx="5495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280</Words>
  <Application>Microsoft Office PowerPoint</Application>
  <PresentationFormat>Экран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PascalABC.NET Robocode</vt:lpstr>
      <vt:lpstr>Robocode</vt:lpstr>
      <vt:lpstr>Установка</vt:lpstr>
      <vt:lpstr>Запуск Robocode</vt:lpstr>
      <vt:lpstr>Создание первого робота</vt:lpstr>
      <vt:lpstr>Презентация PowerPoint</vt:lpstr>
      <vt:lpstr>Результат</vt:lpstr>
      <vt:lpstr>Проверка робота, 1 вариант</vt:lpstr>
      <vt:lpstr>Презентация PowerPoint</vt:lpstr>
      <vt:lpstr>Проверка робота, 2 вариант</vt:lpstr>
      <vt:lpstr>Проблемы</vt:lpstr>
      <vt:lpstr>Примеры и документация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Гончаров</dc:creator>
  <cp:lastModifiedBy>Alexander Birukov</cp:lastModifiedBy>
  <cp:revision>28</cp:revision>
  <dcterms:created xsi:type="dcterms:W3CDTF">2017-01-18T13:01:28Z</dcterms:created>
  <dcterms:modified xsi:type="dcterms:W3CDTF">2017-01-19T00:14:29Z</dcterms:modified>
</cp:coreProperties>
</file>