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8" r:id="rId2"/>
    <p:sldId id="259" r:id="rId3"/>
    <p:sldId id="260" r:id="rId4"/>
    <p:sldId id="262" r:id="rId5"/>
    <p:sldId id="265" r:id="rId6"/>
    <p:sldId id="263" r:id="rId7"/>
    <p:sldId id="273" r:id="rId8"/>
    <p:sldId id="272" r:id="rId9"/>
    <p:sldId id="268" r:id="rId10"/>
    <p:sldId id="267" r:id="rId11"/>
    <p:sldId id="269" r:id="rId12"/>
    <p:sldId id="270" r:id="rId13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5"/>
      <p:bold r:id="rId16"/>
      <p:italic r:id="rId17"/>
      <p:boldItalic r:id="rId18"/>
    </p:embeddedFont>
    <p:embeddedFont>
      <p:font typeface="Anton" pitchFamily="2" charset="0"/>
      <p:regular r:id="rId19"/>
    </p:embeddedFont>
    <p:embeddedFont>
      <p:font typeface="Bebas Neue" panose="020B0606020202050201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arker Grotesque Medium" panose="020B0604020202020204" charset="0"/>
      <p:regular r:id="rId25"/>
      <p:bold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B381F3-09F3-4977-8189-2220283DB964}">
  <a:tblStyle styleId="{EFB381F3-09F3-4977-8189-2220283DB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3e6d90c2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3e6d90c2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e3e6d90c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e3e6d90c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e2b005b722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e2b005b722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e3db403357_1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e3db403357_1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e2b005b72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e2b005b72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136125" y="-106950"/>
            <a:ext cx="9304975" cy="5406033"/>
            <a:chOff x="-136125" y="-106950"/>
            <a:chExt cx="9304975" cy="5406033"/>
          </a:xfrm>
        </p:grpSpPr>
        <p:sp>
          <p:nvSpPr>
            <p:cNvPr id="23" name="Google Shape;23;p3"/>
            <p:cNvSpPr/>
            <p:nvPr/>
          </p:nvSpPr>
          <p:spPr>
            <a:xfrm>
              <a:off x="2946100" y="-106950"/>
              <a:ext cx="5133775" cy="1145250"/>
            </a:xfrm>
            <a:custGeom>
              <a:avLst/>
              <a:gdLst/>
              <a:ahLst/>
              <a:cxnLst/>
              <a:rect l="l" t="t" r="r" b="b"/>
              <a:pathLst>
                <a:path w="205351" h="45810" extrusionOk="0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" name="Google Shape;24;p3"/>
            <p:cNvSpPr/>
            <p:nvPr/>
          </p:nvSpPr>
          <p:spPr>
            <a:xfrm>
              <a:off x="5843550" y="1497350"/>
              <a:ext cx="3325300" cy="3723925"/>
            </a:xfrm>
            <a:custGeom>
              <a:avLst/>
              <a:gdLst/>
              <a:ahLst/>
              <a:cxnLst/>
              <a:rect l="l" t="t" r="r" b="b"/>
              <a:pathLst>
                <a:path w="133012" h="148957" extrusionOk="0">
                  <a:moveTo>
                    <a:pt x="133012" y="0"/>
                  </a:moveTo>
                  <a:cubicBezTo>
                    <a:pt x="114876" y="1649"/>
                    <a:pt x="92927" y="9379"/>
                    <a:pt x="84786" y="25669"/>
                  </a:cubicBezTo>
                  <a:cubicBezTo>
                    <a:pt x="80719" y="33807"/>
                    <a:pt x="83236" y="43804"/>
                    <a:pt x="82841" y="52894"/>
                  </a:cubicBezTo>
                  <a:cubicBezTo>
                    <a:pt x="82415" y="62683"/>
                    <a:pt x="80225" y="73416"/>
                    <a:pt x="73896" y="80896"/>
                  </a:cubicBezTo>
                  <a:cubicBezTo>
                    <a:pt x="61438" y="95620"/>
                    <a:pt x="36661" y="92755"/>
                    <a:pt x="20613" y="103453"/>
                  </a:cubicBezTo>
                  <a:cubicBezTo>
                    <a:pt x="6758" y="112689"/>
                    <a:pt x="0" y="132305"/>
                    <a:pt x="0" y="14895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-136125" y="3905083"/>
              <a:ext cx="2226575" cy="1394000"/>
            </a:xfrm>
            <a:custGeom>
              <a:avLst/>
              <a:gdLst/>
              <a:ahLst/>
              <a:cxnLst/>
              <a:rect l="l" t="t" r="r" b="b"/>
              <a:pathLst>
                <a:path w="89063" h="55760" extrusionOk="0">
                  <a:moveTo>
                    <a:pt x="0" y="2866"/>
                  </a:moveTo>
                  <a:cubicBezTo>
                    <a:pt x="17773" y="-1871"/>
                    <a:pt x="42145" y="-1860"/>
                    <a:pt x="54449" y="11812"/>
                  </a:cubicBezTo>
                  <a:cubicBezTo>
                    <a:pt x="62163" y="20384"/>
                    <a:pt x="58217" y="36497"/>
                    <a:pt x="66895" y="44092"/>
                  </a:cubicBezTo>
                  <a:cubicBezTo>
                    <a:pt x="73178" y="49592"/>
                    <a:pt x="85329" y="48291"/>
                    <a:pt x="89063" y="5576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>
              <a:off x="5684090" y="880936"/>
              <a:ext cx="472550" cy="275825"/>
            </a:xfrm>
            <a:custGeom>
              <a:avLst/>
              <a:gdLst/>
              <a:ahLst/>
              <a:cxnLst/>
              <a:rect l="l" t="t" r="r" b="b"/>
              <a:pathLst>
                <a:path w="18902" h="11033" extrusionOk="0">
                  <a:moveTo>
                    <a:pt x="8323" y="155"/>
                  </a:moveTo>
                  <a:cubicBezTo>
                    <a:pt x="4757" y="1344"/>
                    <a:pt x="-1862" y="5434"/>
                    <a:pt x="545" y="8322"/>
                  </a:cubicBezTo>
                  <a:cubicBezTo>
                    <a:pt x="4302" y="12831"/>
                    <a:pt x="14524" y="11074"/>
                    <a:pt x="18046" y="6378"/>
                  </a:cubicBezTo>
                  <a:cubicBezTo>
                    <a:pt x="19138" y="4922"/>
                    <a:pt x="19285" y="1747"/>
                    <a:pt x="17657" y="933"/>
                  </a:cubicBezTo>
                  <a:cubicBezTo>
                    <a:pt x="14864" y="-463"/>
                    <a:pt x="11445" y="155"/>
                    <a:pt x="8323" y="155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7;p3"/>
            <p:cNvSpPr/>
            <p:nvPr/>
          </p:nvSpPr>
          <p:spPr>
            <a:xfrm>
              <a:off x="-58350" y="175025"/>
              <a:ext cx="667725" cy="1199725"/>
            </a:xfrm>
            <a:custGeom>
              <a:avLst/>
              <a:gdLst/>
              <a:ahLst/>
              <a:cxnLst/>
              <a:rect l="l" t="t" r="r" b="b"/>
              <a:pathLst>
                <a:path w="26709" h="47989" extrusionOk="0">
                  <a:moveTo>
                    <a:pt x="0" y="45892"/>
                  </a:moveTo>
                  <a:cubicBezTo>
                    <a:pt x="9012" y="54904"/>
                    <a:pt x="28542" y="30851"/>
                    <a:pt x="26447" y="18279"/>
                  </a:cubicBezTo>
                  <a:cubicBezTo>
                    <a:pt x="24685" y="7708"/>
                    <a:pt x="10716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1604312"/>
            <a:ext cx="5067600" cy="14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740525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296112"/>
            <a:ext cx="5067600" cy="2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rot="8100000" flipH="1">
            <a:off x="7870289" y="3802527"/>
            <a:ext cx="2814920" cy="221823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6" name="Google Shape;196;p23"/>
          <p:cNvSpPr/>
          <p:nvPr/>
        </p:nvSpPr>
        <p:spPr>
          <a:xfrm rot="-7911167">
            <a:off x="7885478" y="-661789"/>
            <a:ext cx="3277152" cy="2786316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3"/>
          <p:cNvSpPr/>
          <p:nvPr/>
        </p:nvSpPr>
        <p:spPr>
          <a:xfrm rot="2700000">
            <a:off x="-2570880" y="3015476"/>
            <a:ext cx="6070835" cy="478920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3"/>
          <p:cNvSpPr/>
          <p:nvPr/>
        </p:nvSpPr>
        <p:spPr>
          <a:xfrm rot="8100000" flipH="1">
            <a:off x="268680" y="2920955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8"/>
          <p:cNvGrpSpPr/>
          <p:nvPr/>
        </p:nvGrpSpPr>
        <p:grpSpPr>
          <a:xfrm>
            <a:off x="-797300" y="-466700"/>
            <a:ext cx="10637052" cy="6514450"/>
            <a:chOff x="-797300" y="-466700"/>
            <a:chExt cx="10637052" cy="6514450"/>
          </a:xfrm>
        </p:grpSpPr>
        <p:sp>
          <p:nvSpPr>
            <p:cNvPr id="240" name="Google Shape;240;p28"/>
            <p:cNvSpPr/>
            <p:nvPr/>
          </p:nvSpPr>
          <p:spPr>
            <a:xfrm>
              <a:off x="-797300" y="-466700"/>
              <a:ext cx="2596600" cy="2459075"/>
            </a:xfrm>
            <a:custGeom>
              <a:avLst/>
              <a:gdLst/>
              <a:ahLst/>
              <a:cxnLst/>
              <a:rect l="l" t="t" r="r" b="b"/>
              <a:pathLst>
                <a:path w="103864" h="98363" extrusionOk="0">
                  <a:moveTo>
                    <a:pt x="0" y="86341"/>
                  </a:moveTo>
                  <a:cubicBezTo>
                    <a:pt x="6010" y="101361"/>
                    <a:pt x="34765" y="100757"/>
                    <a:pt x="48227" y="91785"/>
                  </a:cubicBezTo>
                  <a:cubicBezTo>
                    <a:pt x="60727" y="83453"/>
                    <a:pt x="53939" y="60404"/>
                    <a:pt x="64561" y="49782"/>
                  </a:cubicBezTo>
                  <a:cubicBezTo>
                    <a:pt x="73774" y="40569"/>
                    <a:pt x="88796" y="38771"/>
                    <a:pt x="98009" y="29558"/>
                  </a:cubicBezTo>
                  <a:cubicBezTo>
                    <a:pt x="105093" y="22474"/>
                    <a:pt x="103454" y="10018"/>
                    <a:pt x="10345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1" name="Google Shape;241;p28"/>
            <p:cNvSpPr/>
            <p:nvPr/>
          </p:nvSpPr>
          <p:spPr>
            <a:xfrm>
              <a:off x="8098402" y="1264000"/>
              <a:ext cx="1741350" cy="4783750"/>
            </a:xfrm>
            <a:custGeom>
              <a:avLst/>
              <a:gdLst/>
              <a:ahLst/>
              <a:cxnLst/>
              <a:rect l="l" t="t" r="r" b="b"/>
              <a:pathLst>
                <a:path w="69654" h="191350" extrusionOk="0">
                  <a:moveTo>
                    <a:pt x="69654" y="0"/>
                  </a:moveTo>
                  <a:cubicBezTo>
                    <a:pt x="45876" y="0"/>
                    <a:pt x="14170" y="10890"/>
                    <a:pt x="6648" y="33447"/>
                  </a:cubicBezTo>
                  <a:cubicBezTo>
                    <a:pt x="-355" y="54446"/>
                    <a:pt x="27575" y="76533"/>
                    <a:pt x="22205" y="98008"/>
                  </a:cubicBezTo>
                  <a:cubicBezTo>
                    <a:pt x="19424" y="109127"/>
                    <a:pt x="3983" y="114114"/>
                    <a:pt x="1203" y="125233"/>
                  </a:cubicBezTo>
                  <a:cubicBezTo>
                    <a:pt x="-1075" y="134344"/>
                    <a:pt x="2771" y="143971"/>
                    <a:pt x="4315" y="153235"/>
                  </a:cubicBezTo>
                  <a:cubicBezTo>
                    <a:pt x="5775" y="161991"/>
                    <a:pt x="-2767" y="171743"/>
                    <a:pt x="1203" y="179682"/>
                  </a:cubicBezTo>
                  <a:cubicBezTo>
                    <a:pt x="4291" y="185857"/>
                    <a:pt x="11766" y="189167"/>
                    <a:pt x="18316" y="19135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2" name="Google Shape;242;p28"/>
            <p:cNvSpPr/>
            <p:nvPr/>
          </p:nvSpPr>
          <p:spPr>
            <a:xfrm>
              <a:off x="-155575" y="4030069"/>
              <a:ext cx="3111375" cy="1434275"/>
            </a:xfrm>
            <a:custGeom>
              <a:avLst/>
              <a:gdLst/>
              <a:ahLst/>
              <a:cxnLst/>
              <a:rect l="l" t="t" r="r" b="b"/>
              <a:pathLst>
                <a:path w="124455" h="57371" extrusionOk="0">
                  <a:moveTo>
                    <a:pt x="0" y="1367"/>
                  </a:moveTo>
                  <a:cubicBezTo>
                    <a:pt x="11620" y="-958"/>
                    <a:pt x="26623" y="-791"/>
                    <a:pt x="35003" y="7589"/>
                  </a:cubicBezTo>
                  <a:cubicBezTo>
                    <a:pt x="43698" y="16284"/>
                    <a:pt x="47965" y="31831"/>
                    <a:pt x="59894" y="34814"/>
                  </a:cubicBezTo>
                  <a:cubicBezTo>
                    <a:pt x="74234" y="38400"/>
                    <a:pt x="89891" y="30450"/>
                    <a:pt x="104231" y="34036"/>
                  </a:cubicBezTo>
                  <a:cubicBezTo>
                    <a:pt x="110289" y="35551"/>
                    <a:pt x="114486" y="41486"/>
                    <a:pt x="118233" y="46482"/>
                  </a:cubicBezTo>
                  <a:cubicBezTo>
                    <a:pt x="120741" y="49826"/>
                    <a:pt x="124455" y="53191"/>
                    <a:pt x="124455" y="5737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2"/>
          </p:nvPr>
        </p:nvSpPr>
        <p:spPr>
          <a:xfrm>
            <a:off x="937775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93770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 idx="3"/>
          </p:nvPr>
        </p:nvSpPr>
        <p:spPr>
          <a:xfrm>
            <a:off x="3484496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4"/>
          </p:nvPr>
        </p:nvSpPr>
        <p:spPr>
          <a:xfrm>
            <a:off x="3484422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5"/>
          </p:nvPr>
        </p:nvSpPr>
        <p:spPr>
          <a:xfrm>
            <a:off x="6031224" y="3249925"/>
            <a:ext cx="21753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6"/>
          </p:nvPr>
        </p:nvSpPr>
        <p:spPr>
          <a:xfrm>
            <a:off x="603115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/>
          <p:nvPr/>
        </p:nvSpPr>
        <p:spPr>
          <a:xfrm rot="8100000" flipH="1">
            <a:off x="7643215" y="-358449"/>
            <a:ext cx="1696752" cy="133706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28"/>
          <p:cNvSpPr/>
          <p:nvPr/>
        </p:nvSpPr>
        <p:spPr>
          <a:xfrm rot="8100000" flipH="1">
            <a:off x="421080" y="3073355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1"/>
          <p:cNvGrpSpPr/>
          <p:nvPr/>
        </p:nvGrpSpPr>
        <p:grpSpPr>
          <a:xfrm flipH="1">
            <a:off x="-272250" y="-106950"/>
            <a:ext cx="9596675" cy="5668553"/>
            <a:chOff x="-272250" y="-106950"/>
            <a:chExt cx="9596675" cy="5668553"/>
          </a:xfrm>
        </p:grpSpPr>
        <p:sp>
          <p:nvSpPr>
            <p:cNvPr id="286" name="Google Shape;286;p31"/>
            <p:cNvSpPr/>
            <p:nvPr/>
          </p:nvSpPr>
          <p:spPr>
            <a:xfrm>
              <a:off x="-204175" y="-106950"/>
              <a:ext cx="1993225" cy="1613775"/>
            </a:xfrm>
            <a:custGeom>
              <a:avLst/>
              <a:gdLst/>
              <a:ahLst/>
              <a:cxnLst/>
              <a:rect l="l" t="t" r="r" b="b"/>
              <a:pathLst>
                <a:path w="79729" h="64551" extrusionOk="0">
                  <a:moveTo>
                    <a:pt x="0" y="58727"/>
                  </a:moveTo>
                  <a:cubicBezTo>
                    <a:pt x="10837" y="67401"/>
                    <a:pt x="30774" y="65842"/>
                    <a:pt x="41614" y="57171"/>
                  </a:cubicBezTo>
                  <a:cubicBezTo>
                    <a:pt x="50920" y="49727"/>
                    <a:pt x="47785" y="33421"/>
                    <a:pt x="55227" y="24113"/>
                  </a:cubicBezTo>
                  <a:cubicBezTo>
                    <a:pt x="58666" y="19811"/>
                    <a:pt x="65079" y="19186"/>
                    <a:pt x="70006" y="16724"/>
                  </a:cubicBezTo>
                  <a:cubicBezTo>
                    <a:pt x="75774" y="13841"/>
                    <a:pt x="79729" y="6448"/>
                    <a:pt x="79729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" name="Google Shape;287;p31"/>
            <p:cNvSpPr/>
            <p:nvPr/>
          </p:nvSpPr>
          <p:spPr>
            <a:xfrm>
              <a:off x="7875675" y="-87500"/>
              <a:ext cx="1448750" cy="3811425"/>
            </a:xfrm>
            <a:custGeom>
              <a:avLst/>
              <a:gdLst/>
              <a:ahLst/>
              <a:cxnLst/>
              <a:rect l="l" t="t" r="r" b="b"/>
              <a:pathLst>
                <a:path w="57950" h="152457" extrusionOk="0">
                  <a:moveTo>
                    <a:pt x="0" y="0"/>
                  </a:moveTo>
                  <a:cubicBezTo>
                    <a:pt x="0" y="12052"/>
                    <a:pt x="1187" y="25059"/>
                    <a:pt x="7390" y="35392"/>
                  </a:cubicBezTo>
                  <a:cubicBezTo>
                    <a:pt x="16291" y="50220"/>
                    <a:pt x="36055" y="59557"/>
                    <a:pt x="38892" y="76617"/>
                  </a:cubicBezTo>
                  <a:cubicBezTo>
                    <a:pt x="40191" y="84428"/>
                    <a:pt x="41361" y="92532"/>
                    <a:pt x="40059" y="100342"/>
                  </a:cubicBezTo>
                  <a:cubicBezTo>
                    <a:pt x="38632" y="108898"/>
                    <a:pt x="34705" y="117404"/>
                    <a:pt x="35781" y="126011"/>
                  </a:cubicBezTo>
                  <a:cubicBezTo>
                    <a:pt x="37208" y="137425"/>
                    <a:pt x="46447" y="152457"/>
                    <a:pt x="57950" y="15245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8" name="Google Shape;288;p31"/>
            <p:cNvSpPr/>
            <p:nvPr/>
          </p:nvSpPr>
          <p:spPr>
            <a:xfrm>
              <a:off x="-272250" y="4513128"/>
              <a:ext cx="8245150" cy="1048475"/>
            </a:xfrm>
            <a:custGeom>
              <a:avLst/>
              <a:gdLst/>
              <a:ahLst/>
              <a:cxnLst/>
              <a:rect l="l" t="t" r="r" b="b"/>
              <a:pathLst>
                <a:path w="329806" h="41939" extrusionOk="0">
                  <a:moveTo>
                    <a:pt x="0" y="27937"/>
                  </a:moveTo>
                  <a:cubicBezTo>
                    <a:pt x="19582" y="3466"/>
                    <a:pt x="59252" y="-3273"/>
                    <a:pt x="90230" y="1491"/>
                  </a:cubicBezTo>
                  <a:cubicBezTo>
                    <a:pt x="102711" y="3410"/>
                    <a:pt x="114405" y="8961"/>
                    <a:pt x="126011" y="13936"/>
                  </a:cubicBezTo>
                  <a:cubicBezTo>
                    <a:pt x="139228" y="19602"/>
                    <a:pt x="150611" y="31017"/>
                    <a:pt x="164903" y="32605"/>
                  </a:cubicBezTo>
                  <a:cubicBezTo>
                    <a:pt x="182434" y="34553"/>
                    <a:pt x="201420" y="37601"/>
                    <a:pt x="217797" y="31049"/>
                  </a:cubicBezTo>
                  <a:cubicBezTo>
                    <a:pt x="234161" y="24502"/>
                    <a:pt x="247756" y="9900"/>
                    <a:pt x="265245" y="7713"/>
                  </a:cubicBezTo>
                  <a:cubicBezTo>
                    <a:pt x="280789" y="5770"/>
                    <a:pt x="298906" y="8040"/>
                    <a:pt x="311138" y="17825"/>
                  </a:cubicBezTo>
                  <a:cubicBezTo>
                    <a:pt x="319076" y="24175"/>
                    <a:pt x="322623" y="34747"/>
                    <a:pt x="329806" y="4193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2"/>
          </p:nvPr>
        </p:nvSpPr>
        <p:spPr>
          <a:xfrm>
            <a:off x="3220875" y="1656050"/>
            <a:ext cx="19782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3220875" y="19470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6450001" y="1656050"/>
            <a:ext cx="19782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4"/>
          </p:nvPr>
        </p:nvSpPr>
        <p:spPr>
          <a:xfrm>
            <a:off x="6450004" y="19470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title" idx="5"/>
          </p:nvPr>
        </p:nvSpPr>
        <p:spPr>
          <a:xfrm>
            <a:off x="3220875" y="3131750"/>
            <a:ext cx="19782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6"/>
          </p:nvPr>
        </p:nvSpPr>
        <p:spPr>
          <a:xfrm>
            <a:off x="3220875" y="34230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 idx="7"/>
          </p:nvPr>
        </p:nvSpPr>
        <p:spPr>
          <a:xfrm>
            <a:off x="6450000" y="3132050"/>
            <a:ext cx="19782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ubTitle" idx="8"/>
          </p:nvPr>
        </p:nvSpPr>
        <p:spPr>
          <a:xfrm>
            <a:off x="6450004" y="34230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/>
          <p:nvPr/>
        </p:nvSpPr>
        <p:spPr>
          <a:xfrm rot="8100000" flipH="1">
            <a:off x="4603339" y="3374702"/>
            <a:ext cx="2814920" cy="221823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9" name="Google Shape;359;p36"/>
          <p:cNvSpPr/>
          <p:nvPr/>
        </p:nvSpPr>
        <p:spPr>
          <a:xfrm rot="-7911159">
            <a:off x="5697577" y="-1687484"/>
            <a:ext cx="5461247" cy="4643274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6"/>
          <p:cNvSpPr/>
          <p:nvPr/>
        </p:nvSpPr>
        <p:spPr>
          <a:xfrm rot="8100000" flipH="1">
            <a:off x="-1365205" y="-843124"/>
            <a:ext cx="6070835" cy="478920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36"/>
          <p:cNvSpPr/>
          <p:nvPr/>
        </p:nvSpPr>
        <p:spPr>
          <a:xfrm rot="2700022">
            <a:off x="415206" y="4333749"/>
            <a:ext cx="1569019" cy="1236416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2" name="Google Shape;362;p36"/>
          <p:cNvSpPr/>
          <p:nvPr/>
        </p:nvSpPr>
        <p:spPr>
          <a:xfrm rot="2700000">
            <a:off x="1474355" y="3719217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/>
          <p:nvPr/>
        </p:nvSpPr>
        <p:spPr>
          <a:xfrm rot="-8099985" flipH="1">
            <a:off x="-1869293" y="1388423"/>
            <a:ext cx="4501573" cy="354737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" name="Google Shape;365;p37"/>
          <p:cNvSpPr/>
          <p:nvPr/>
        </p:nvSpPr>
        <p:spPr>
          <a:xfrm rot="-2511145">
            <a:off x="2523510" y="3121309"/>
            <a:ext cx="4444792" cy="3779066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37"/>
          <p:cNvSpPr/>
          <p:nvPr/>
        </p:nvSpPr>
        <p:spPr>
          <a:xfrm rot="-8100000" flipH="1">
            <a:off x="6040369" y="-463495"/>
            <a:ext cx="4940932" cy="389784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37"/>
          <p:cNvSpPr/>
          <p:nvPr/>
        </p:nvSpPr>
        <p:spPr>
          <a:xfrm rot="8100027">
            <a:off x="1040508" y="199705"/>
            <a:ext cx="1276990" cy="100628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8" name="Google Shape;368;p37"/>
          <p:cNvSpPr/>
          <p:nvPr/>
        </p:nvSpPr>
        <p:spPr>
          <a:xfrm rot="8100000">
            <a:off x="7198510" y="3530734"/>
            <a:ext cx="700242" cy="55180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37"/>
          <p:cNvSpPr/>
          <p:nvPr/>
        </p:nvSpPr>
        <p:spPr>
          <a:xfrm rot="8100000">
            <a:off x="1636805" y="1453098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37"/>
          <p:cNvSpPr/>
          <p:nvPr/>
        </p:nvSpPr>
        <p:spPr>
          <a:xfrm rot="-5662294" flipH="1">
            <a:off x="2101523" y="-2552337"/>
            <a:ext cx="4940943" cy="3897852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 rot="8100000">
            <a:off x="4370292" y="635573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73" name="Google Shape;373;p38"/>
          <p:cNvGrpSpPr/>
          <p:nvPr/>
        </p:nvGrpSpPr>
        <p:grpSpPr>
          <a:xfrm>
            <a:off x="-646975" y="-374130"/>
            <a:ext cx="10194565" cy="5800128"/>
            <a:chOff x="-646975" y="-374130"/>
            <a:chExt cx="10194565" cy="5800128"/>
          </a:xfrm>
        </p:grpSpPr>
        <p:sp>
          <p:nvSpPr>
            <p:cNvPr id="374" name="Google Shape;374;p38"/>
            <p:cNvSpPr/>
            <p:nvPr/>
          </p:nvSpPr>
          <p:spPr>
            <a:xfrm>
              <a:off x="1870840" y="-374130"/>
              <a:ext cx="5133775" cy="1145250"/>
            </a:xfrm>
            <a:custGeom>
              <a:avLst/>
              <a:gdLst/>
              <a:ahLst/>
              <a:cxnLst/>
              <a:rect l="l" t="t" r="r" b="b"/>
              <a:pathLst>
                <a:path w="205351" h="45810" extrusionOk="0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5" name="Google Shape;375;p38"/>
            <p:cNvSpPr/>
            <p:nvPr/>
          </p:nvSpPr>
          <p:spPr>
            <a:xfrm rot="10800000">
              <a:off x="5512892" y="3299823"/>
              <a:ext cx="4034698" cy="2126175"/>
            </a:xfrm>
            <a:custGeom>
              <a:avLst/>
              <a:gdLst/>
              <a:ahLst/>
              <a:cxnLst/>
              <a:rect l="l" t="t" r="r" b="b"/>
              <a:pathLst>
                <a:path w="189378" h="99797" extrusionOk="0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Google Shape;376;p38"/>
            <p:cNvSpPr/>
            <p:nvPr/>
          </p:nvSpPr>
          <p:spPr>
            <a:xfrm rot="10800000" flipH="1">
              <a:off x="-646975" y="3368779"/>
              <a:ext cx="3122717" cy="1988257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8014879" y="-175025"/>
              <a:ext cx="1494275" cy="2914475"/>
            </a:xfrm>
            <a:custGeom>
              <a:avLst/>
              <a:gdLst/>
              <a:ahLst/>
              <a:cxnLst/>
              <a:rect l="l" t="t" r="r" b="b"/>
              <a:pathLst>
                <a:path w="59771" h="116579" extrusionOk="0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" name="Google Shape;378;p38"/>
            <p:cNvSpPr/>
            <p:nvPr/>
          </p:nvSpPr>
          <p:spPr>
            <a:xfrm rot="-6134353">
              <a:off x="-50436" y="691332"/>
              <a:ext cx="993579" cy="1181760"/>
            </a:xfrm>
            <a:custGeom>
              <a:avLst/>
              <a:gdLst/>
              <a:ahLst/>
              <a:cxnLst/>
              <a:rect l="l" t="t" r="r" b="b"/>
              <a:pathLst>
                <a:path w="39742" h="47269" extrusionOk="0">
                  <a:moveTo>
                    <a:pt x="30774" y="0"/>
                  </a:moveTo>
                  <a:cubicBezTo>
                    <a:pt x="24418" y="0"/>
                    <a:pt x="17192" y="76"/>
                    <a:pt x="12106" y="3889"/>
                  </a:cubicBezTo>
                  <a:cubicBezTo>
                    <a:pt x="7041" y="7686"/>
                    <a:pt x="3566" y="13568"/>
                    <a:pt x="1216" y="19446"/>
                  </a:cubicBezTo>
                  <a:cubicBezTo>
                    <a:pt x="-2489" y="28711"/>
                    <a:pt x="3982" y="44251"/>
                    <a:pt x="13662" y="46671"/>
                  </a:cubicBezTo>
                  <a:cubicBezTo>
                    <a:pt x="23224" y="49061"/>
                    <a:pt x="34657" y="38908"/>
                    <a:pt x="37775" y="29558"/>
                  </a:cubicBezTo>
                  <a:cubicBezTo>
                    <a:pt x="40978" y="19953"/>
                    <a:pt x="40899" y="0"/>
                    <a:pt x="30774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" name="Google Shape;379;p38"/>
          <p:cNvSpPr/>
          <p:nvPr/>
        </p:nvSpPr>
        <p:spPr>
          <a:xfrm rot="8100000">
            <a:off x="2620167" y="4451460"/>
            <a:ext cx="403406" cy="317882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-777850" y="-505600"/>
            <a:ext cx="10500907" cy="6436675"/>
            <a:chOff x="-777850" y="-505600"/>
            <a:chExt cx="10500907" cy="6436675"/>
          </a:xfrm>
        </p:grpSpPr>
        <p:sp>
          <p:nvSpPr>
            <p:cNvPr id="42" name="Google Shape;42;p5"/>
            <p:cNvSpPr/>
            <p:nvPr/>
          </p:nvSpPr>
          <p:spPr>
            <a:xfrm>
              <a:off x="-505600" y="-505600"/>
              <a:ext cx="3134300" cy="3912175"/>
            </a:xfrm>
            <a:custGeom>
              <a:avLst/>
              <a:gdLst/>
              <a:ahLst/>
              <a:cxnLst/>
              <a:rect l="l" t="t" r="r" b="b"/>
              <a:pathLst>
                <a:path w="125372" h="156487" extrusionOk="0">
                  <a:moveTo>
                    <a:pt x="81674" y="0"/>
                  </a:moveTo>
                  <a:cubicBezTo>
                    <a:pt x="95364" y="0"/>
                    <a:pt x="110246" y="6596"/>
                    <a:pt x="119010" y="17113"/>
                  </a:cubicBezTo>
                  <a:cubicBezTo>
                    <a:pt x="126216" y="25761"/>
                    <a:pt x="126404" y="39638"/>
                    <a:pt x="123677" y="50560"/>
                  </a:cubicBezTo>
                  <a:cubicBezTo>
                    <a:pt x="118928" y="69579"/>
                    <a:pt x="88765" y="70656"/>
                    <a:pt x="77007" y="86341"/>
                  </a:cubicBezTo>
                  <a:cubicBezTo>
                    <a:pt x="70563" y="94937"/>
                    <a:pt x="78275" y="108040"/>
                    <a:pt x="81674" y="118232"/>
                  </a:cubicBezTo>
                  <a:cubicBezTo>
                    <a:pt x="83525" y="123781"/>
                    <a:pt x="81294" y="130664"/>
                    <a:pt x="77785" y="135345"/>
                  </a:cubicBezTo>
                  <a:cubicBezTo>
                    <a:pt x="68041" y="148342"/>
                    <a:pt x="49206" y="151628"/>
                    <a:pt x="33447" y="155569"/>
                  </a:cubicBezTo>
                  <a:cubicBezTo>
                    <a:pt x="22619" y="158277"/>
                    <a:pt x="11161" y="154013"/>
                    <a:pt x="0" y="15401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5"/>
            <p:cNvSpPr/>
            <p:nvPr/>
          </p:nvSpPr>
          <p:spPr>
            <a:xfrm>
              <a:off x="7686932" y="1575125"/>
              <a:ext cx="2036125" cy="4355950"/>
            </a:xfrm>
            <a:custGeom>
              <a:avLst/>
              <a:gdLst/>
              <a:ahLst/>
              <a:cxnLst/>
              <a:rect l="l" t="t" r="r" b="b"/>
              <a:pathLst>
                <a:path w="81445" h="174238" extrusionOk="0">
                  <a:moveTo>
                    <a:pt x="81445" y="0"/>
                  </a:moveTo>
                  <a:cubicBezTo>
                    <a:pt x="51367" y="4298"/>
                    <a:pt x="6503" y="12209"/>
                    <a:pt x="550" y="42004"/>
                  </a:cubicBezTo>
                  <a:cubicBezTo>
                    <a:pt x="-1490" y="52215"/>
                    <a:pt x="3996" y="63562"/>
                    <a:pt x="10662" y="71562"/>
                  </a:cubicBezTo>
                  <a:cubicBezTo>
                    <a:pt x="17534" y="79809"/>
                    <a:pt x="28343" y="86643"/>
                    <a:pt x="30108" y="97231"/>
                  </a:cubicBezTo>
                  <a:cubicBezTo>
                    <a:pt x="31347" y="104666"/>
                    <a:pt x="31923" y="113048"/>
                    <a:pt x="28552" y="119789"/>
                  </a:cubicBezTo>
                  <a:cubicBezTo>
                    <a:pt x="24193" y="128506"/>
                    <a:pt x="16463" y="135900"/>
                    <a:pt x="14551" y="145457"/>
                  </a:cubicBezTo>
                  <a:cubicBezTo>
                    <a:pt x="13230" y="152058"/>
                    <a:pt x="16533" y="159131"/>
                    <a:pt x="19996" y="164904"/>
                  </a:cubicBezTo>
                  <a:cubicBezTo>
                    <a:pt x="21997" y="168239"/>
                    <a:pt x="26996" y="170349"/>
                    <a:pt x="26996" y="17423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5"/>
            <p:cNvSpPr/>
            <p:nvPr/>
          </p:nvSpPr>
          <p:spPr>
            <a:xfrm>
              <a:off x="7233950" y="-194450"/>
              <a:ext cx="2450225" cy="1327325"/>
            </a:xfrm>
            <a:custGeom>
              <a:avLst/>
              <a:gdLst/>
              <a:ahLst/>
              <a:cxnLst/>
              <a:rect l="l" t="t" r="r" b="b"/>
              <a:pathLst>
                <a:path w="98009" h="53093" extrusionOk="0">
                  <a:moveTo>
                    <a:pt x="0" y="0"/>
                  </a:moveTo>
                  <a:cubicBezTo>
                    <a:pt x="0" y="25516"/>
                    <a:pt x="31464" y="48171"/>
                    <a:pt x="56783" y="51337"/>
                  </a:cubicBezTo>
                  <a:cubicBezTo>
                    <a:pt x="65792" y="52463"/>
                    <a:pt x="75106" y="53896"/>
                    <a:pt x="84008" y="52115"/>
                  </a:cubicBezTo>
                  <a:cubicBezTo>
                    <a:pt x="88832" y="51150"/>
                    <a:pt x="93090" y="47448"/>
                    <a:pt x="98009" y="4744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Google Shape;45;p5"/>
            <p:cNvSpPr/>
            <p:nvPr/>
          </p:nvSpPr>
          <p:spPr>
            <a:xfrm>
              <a:off x="-777850" y="4520555"/>
              <a:ext cx="4705975" cy="1057025"/>
            </a:xfrm>
            <a:custGeom>
              <a:avLst/>
              <a:gdLst/>
              <a:ahLst/>
              <a:cxnLst/>
              <a:rect l="l" t="t" r="r" b="b"/>
              <a:pathLst>
                <a:path w="188239" h="42281" extrusionOk="0">
                  <a:moveTo>
                    <a:pt x="0" y="18306"/>
                  </a:moveTo>
                  <a:cubicBezTo>
                    <a:pt x="19535" y="-1222"/>
                    <a:pt x="55218" y="-3634"/>
                    <a:pt x="81674" y="4305"/>
                  </a:cubicBezTo>
                  <a:cubicBezTo>
                    <a:pt x="97492" y="9052"/>
                    <a:pt x="112796" y="15587"/>
                    <a:pt x="127567" y="22973"/>
                  </a:cubicBezTo>
                  <a:cubicBezTo>
                    <a:pt x="140012" y="29196"/>
                    <a:pt x="151178" y="39354"/>
                    <a:pt x="164903" y="41642"/>
                  </a:cubicBezTo>
                  <a:cubicBezTo>
                    <a:pt x="172576" y="42921"/>
                    <a:pt x="180460" y="41642"/>
                    <a:pt x="188239" y="4164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" name="Google Shape;46;p5"/>
          <p:cNvSpPr/>
          <p:nvPr/>
        </p:nvSpPr>
        <p:spPr>
          <a:xfrm rot="8100000" flipH="1">
            <a:off x="258255" y="3898630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" name="Google Shape;47;p5"/>
          <p:cNvSpPr/>
          <p:nvPr/>
        </p:nvSpPr>
        <p:spPr>
          <a:xfrm rot="8100000" flipH="1">
            <a:off x="7966455" y="1336230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2"/>
          </p:nvPr>
        </p:nvSpPr>
        <p:spPr>
          <a:xfrm>
            <a:off x="1715177" y="2914475"/>
            <a:ext cx="25056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3"/>
          </p:nvPr>
        </p:nvSpPr>
        <p:spPr>
          <a:xfrm>
            <a:off x="4923225" y="2914475"/>
            <a:ext cx="2505600" cy="3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4923238" y="330645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1715162" y="330645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6"/>
          <p:cNvGrpSpPr/>
          <p:nvPr/>
        </p:nvGrpSpPr>
        <p:grpSpPr>
          <a:xfrm>
            <a:off x="-421475" y="-136125"/>
            <a:ext cx="10397325" cy="5504850"/>
            <a:chOff x="-421475" y="-136125"/>
            <a:chExt cx="10397325" cy="5504850"/>
          </a:xfrm>
        </p:grpSpPr>
        <p:sp>
          <p:nvSpPr>
            <p:cNvPr id="55" name="Google Shape;55;p6"/>
            <p:cNvSpPr/>
            <p:nvPr/>
          </p:nvSpPr>
          <p:spPr>
            <a:xfrm>
              <a:off x="6592225" y="-136125"/>
              <a:ext cx="3383625" cy="2800250"/>
            </a:xfrm>
            <a:custGeom>
              <a:avLst/>
              <a:gdLst/>
              <a:ahLst/>
              <a:cxnLst/>
              <a:rect l="l" t="t" r="r" b="b"/>
              <a:pathLst>
                <a:path w="135345" h="112010" extrusionOk="0">
                  <a:moveTo>
                    <a:pt x="0" y="0"/>
                  </a:moveTo>
                  <a:cubicBezTo>
                    <a:pt x="0" y="26291"/>
                    <a:pt x="22831" y="53775"/>
                    <a:pt x="47449" y="63006"/>
                  </a:cubicBezTo>
                  <a:cubicBezTo>
                    <a:pt x="63171" y="68901"/>
                    <a:pt x="81435" y="67162"/>
                    <a:pt x="96453" y="74673"/>
                  </a:cubicBezTo>
                  <a:cubicBezTo>
                    <a:pt x="107769" y="80332"/>
                    <a:pt x="114733" y="92173"/>
                    <a:pt x="123678" y="101120"/>
                  </a:cubicBezTo>
                  <a:cubicBezTo>
                    <a:pt x="126011" y="103454"/>
                    <a:pt x="128038" y="106141"/>
                    <a:pt x="130678" y="108121"/>
                  </a:cubicBezTo>
                  <a:cubicBezTo>
                    <a:pt x="132298" y="109336"/>
                    <a:pt x="135345" y="109985"/>
                    <a:pt x="135345" y="11201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6"/>
            <p:cNvSpPr/>
            <p:nvPr/>
          </p:nvSpPr>
          <p:spPr>
            <a:xfrm>
              <a:off x="-421475" y="3035175"/>
              <a:ext cx="2683575" cy="2333550"/>
            </a:xfrm>
            <a:custGeom>
              <a:avLst/>
              <a:gdLst/>
              <a:ahLst/>
              <a:cxnLst/>
              <a:rect l="l" t="t" r="r" b="b"/>
              <a:pathLst>
                <a:path w="107343" h="93342" extrusionOk="0">
                  <a:moveTo>
                    <a:pt x="0" y="0"/>
                  </a:moveTo>
                  <a:cubicBezTo>
                    <a:pt x="11621" y="3321"/>
                    <a:pt x="22854" y="10945"/>
                    <a:pt x="29558" y="21002"/>
                  </a:cubicBezTo>
                  <a:cubicBezTo>
                    <a:pt x="39605" y="36073"/>
                    <a:pt x="38533" y="57974"/>
                    <a:pt x="51338" y="70784"/>
                  </a:cubicBezTo>
                  <a:cubicBezTo>
                    <a:pt x="59175" y="78624"/>
                    <a:pt x="73033" y="75439"/>
                    <a:pt x="84007" y="77007"/>
                  </a:cubicBezTo>
                  <a:cubicBezTo>
                    <a:pt x="93407" y="78350"/>
                    <a:pt x="107343" y="83847"/>
                    <a:pt x="107343" y="9334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Google Shape;57;p6"/>
            <p:cNvSpPr/>
            <p:nvPr/>
          </p:nvSpPr>
          <p:spPr>
            <a:xfrm>
              <a:off x="8695840" y="3228050"/>
              <a:ext cx="793850" cy="1769600"/>
            </a:xfrm>
            <a:custGeom>
              <a:avLst/>
              <a:gdLst/>
              <a:ahLst/>
              <a:cxnLst/>
              <a:rect l="l" t="t" r="r" b="b"/>
              <a:pathLst>
                <a:path w="31754" h="70784" extrusionOk="0">
                  <a:moveTo>
                    <a:pt x="28643" y="0"/>
                  </a:moveTo>
                  <a:cubicBezTo>
                    <a:pt x="20177" y="0"/>
                    <a:pt x="10779" y="4623"/>
                    <a:pt x="6085" y="11668"/>
                  </a:cubicBezTo>
                  <a:cubicBezTo>
                    <a:pt x="-14" y="20823"/>
                    <a:pt x="-1251" y="33665"/>
                    <a:pt x="1418" y="44337"/>
                  </a:cubicBezTo>
                  <a:cubicBezTo>
                    <a:pt x="4673" y="57351"/>
                    <a:pt x="18339" y="70784"/>
                    <a:pt x="31754" y="7078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 rot="8100000" flipH="1">
            <a:off x="258255" y="1618080"/>
            <a:ext cx="407848" cy="321388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" name="Google Shape;60;p6"/>
          <p:cNvSpPr/>
          <p:nvPr/>
        </p:nvSpPr>
        <p:spPr>
          <a:xfrm rot="8100000" flipH="1">
            <a:off x="8584601" y="3162308"/>
            <a:ext cx="236442" cy="18633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-646999" y="-821006"/>
            <a:ext cx="11219014" cy="6337623"/>
            <a:chOff x="-646999" y="-821006"/>
            <a:chExt cx="11219014" cy="6337623"/>
          </a:xfrm>
        </p:grpSpPr>
        <p:sp>
          <p:nvSpPr>
            <p:cNvPr id="63" name="Google Shape;63;p7"/>
            <p:cNvSpPr/>
            <p:nvPr/>
          </p:nvSpPr>
          <p:spPr>
            <a:xfrm>
              <a:off x="5561600" y="-272250"/>
              <a:ext cx="4744850" cy="3772550"/>
            </a:xfrm>
            <a:custGeom>
              <a:avLst/>
              <a:gdLst/>
              <a:ahLst/>
              <a:cxnLst/>
              <a:rect l="l" t="t" r="r" b="b"/>
              <a:pathLst>
                <a:path w="189794" h="150902" extrusionOk="0">
                  <a:moveTo>
                    <a:pt x="0" y="0"/>
                  </a:moveTo>
                  <a:cubicBezTo>
                    <a:pt x="0" y="10631"/>
                    <a:pt x="622" y="22610"/>
                    <a:pt x="7000" y="31114"/>
                  </a:cubicBezTo>
                  <a:cubicBezTo>
                    <a:pt x="14509" y="41127"/>
                    <a:pt x="24587" y="49629"/>
                    <a:pt x="35781" y="55227"/>
                  </a:cubicBezTo>
                  <a:cubicBezTo>
                    <a:pt x="60818" y="67748"/>
                    <a:pt x="92670" y="63384"/>
                    <a:pt x="116676" y="77785"/>
                  </a:cubicBezTo>
                  <a:cubicBezTo>
                    <a:pt x="125561" y="83115"/>
                    <a:pt x="130978" y="94071"/>
                    <a:pt x="133011" y="104231"/>
                  </a:cubicBezTo>
                  <a:cubicBezTo>
                    <a:pt x="134672" y="112532"/>
                    <a:pt x="140892" y="119217"/>
                    <a:pt x="144679" y="126789"/>
                  </a:cubicBezTo>
                  <a:cubicBezTo>
                    <a:pt x="152306" y="142040"/>
                    <a:pt x="172742" y="150902"/>
                    <a:pt x="189794" y="1509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7"/>
            <p:cNvSpPr/>
            <p:nvPr/>
          </p:nvSpPr>
          <p:spPr>
            <a:xfrm>
              <a:off x="4180925" y="3800725"/>
              <a:ext cx="5367083" cy="1715893"/>
            </a:xfrm>
            <a:custGeom>
              <a:avLst/>
              <a:gdLst/>
              <a:ahLst/>
              <a:cxnLst/>
              <a:rect l="l" t="t" r="r" b="b"/>
              <a:pathLst>
                <a:path w="234909" h="75102" extrusionOk="0">
                  <a:moveTo>
                    <a:pt x="234909" y="5096"/>
                  </a:moveTo>
                  <a:cubicBezTo>
                    <a:pt x="225742" y="5096"/>
                    <a:pt x="216780" y="2343"/>
                    <a:pt x="207684" y="1206"/>
                  </a:cubicBezTo>
                  <a:cubicBezTo>
                    <a:pt x="188023" y="-1252"/>
                    <a:pt x="166965" y="70"/>
                    <a:pt x="148568" y="7429"/>
                  </a:cubicBezTo>
                  <a:cubicBezTo>
                    <a:pt x="127182" y="15984"/>
                    <a:pt x="112172" y="39422"/>
                    <a:pt x="89452" y="43210"/>
                  </a:cubicBezTo>
                  <a:cubicBezTo>
                    <a:pt x="74030" y="45781"/>
                    <a:pt x="57613" y="42932"/>
                    <a:pt x="42781" y="47877"/>
                  </a:cubicBezTo>
                  <a:cubicBezTo>
                    <a:pt x="33091" y="51108"/>
                    <a:pt x="23915" y="55754"/>
                    <a:pt x="14779" y="60323"/>
                  </a:cubicBezTo>
                  <a:cubicBezTo>
                    <a:pt x="8548" y="63439"/>
                    <a:pt x="0" y="68135"/>
                    <a:pt x="0" y="751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" name="Google Shape;65;p7"/>
            <p:cNvSpPr/>
            <p:nvPr/>
          </p:nvSpPr>
          <p:spPr>
            <a:xfrm rot="-2700000">
              <a:off x="8266172" y="-719516"/>
              <a:ext cx="1494261" cy="2914447"/>
            </a:xfrm>
            <a:custGeom>
              <a:avLst/>
              <a:gdLst/>
              <a:ahLst/>
              <a:cxnLst/>
              <a:rect l="l" t="t" r="r" b="b"/>
              <a:pathLst>
                <a:path w="59771" h="116579" extrusionOk="0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7"/>
            <p:cNvSpPr/>
            <p:nvPr/>
          </p:nvSpPr>
          <p:spPr>
            <a:xfrm rot="10800000" flipH="1">
              <a:off x="-646999" y="3885952"/>
              <a:ext cx="2310371" cy="1471030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720000" y="443850"/>
            <a:ext cx="38520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720000" y="1650300"/>
            <a:ext cx="3852000" cy="26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3532925" y="4756621"/>
            <a:ext cx="356698" cy="303278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3"/>
          <p:cNvSpPr/>
          <p:nvPr/>
        </p:nvSpPr>
        <p:spPr>
          <a:xfrm rot="-9899999">
            <a:off x="7662088" y="314740"/>
            <a:ext cx="528706" cy="449497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-388925" y="-486500"/>
            <a:ext cx="10343747" cy="6394949"/>
            <a:chOff x="-388925" y="-486500"/>
            <a:chExt cx="10343747" cy="6394949"/>
          </a:xfrm>
        </p:grpSpPr>
        <p:sp>
          <p:nvSpPr>
            <p:cNvPr id="109" name="Google Shape;109;p13"/>
            <p:cNvSpPr/>
            <p:nvPr/>
          </p:nvSpPr>
          <p:spPr>
            <a:xfrm>
              <a:off x="-388925" y="1839224"/>
              <a:ext cx="3586225" cy="4069225"/>
            </a:xfrm>
            <a:custGeom>
              <a:avLst/>
              <a:gdLst/>
              <a:ahLst/>
              <a:cxnLst/>
              <a:rect l="l" t="t" r="r" b="b"/>
              <a:pathLst>
                <a:path w="143449" h="162769" extrusionOk="0">
                  <a:moveTo>
                    <a:pt x="0" y="7200"/>
                  </a:moveTo>
                  <a:cubicBezTo>
                    <a:pt x="15320" y="1071"/>
                    <a:pt x="32504" y="200"/>
                    <a:pt x="49004" y="200"/>
                  </a:cubicBezTo>
                  <a:cubicBezTo>
                    <a:pt x="62734" y="200"/>
                    <a:pt x="78732" y="-600"/>
                    <a:pt x="89452" y="7978"/>
                  </a:cubicBezTo>
                  <a:cubicBezTo>
                    <a:pt x="94981" y="12403"/>
                    <a:pt x="99727" y="20554"/>
                    <a:pt x="98009" y="27424"/>
                  </a:cubicBezTo>
                  <a:cubicBezTo>
                    <a:pt x="96056" y="35238"/>
                    <a:pt x="90756" y="45843"/>
                    <a:pt x="96453" y="51537"/>
                  </a:cubicBezTo>
                  <a:cubicBezTo>
                    <a:pt x="106841" y="61921"/>
                    <a:pt x="128866" y="55344"/>
                    <a:pt x="137679" y="67094"/>
                  </a:cubicBezTo>
                  <a:cubicBezTo>
                    <a:pt x="141271" y="71883"/>
                    <a:pt x="144298" y="78337"/>
                    <a:pt x="143124" y="84207"/>
                  </a:cubicBezTo>
                  <a:cubicBezTo>
                    <a:pt x="141780" y="90924"/>
                    <a:pt x="136072" y="95969"/>
                    <a:pt x="133012" y="102097"/>
                  </a:cubicBezTo>
                  <a:cubicBezTo>
                    <a:pt x="130555" y="107018"/>
                    <a:pt x="130678" y="112932"/>
                    <a:pt x="130678" y="118432"/>
                  </a:cubicBezTo>
                  <a:cubicBezTo>
                    <a:pt x="130678" y="132196"/>
                    <a:pt x="142741" y="149922"/>
                    <a:pt x="133012" y="159658"/>
                  </a:cubicBezTo>
                  <a:cubicBezTo>
                    <a:pt x="132096" y="160575"/>
                    <a:pt x="131974" y="162769"/>
                    <a:pt x="130678" y="16276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13"/>
            <p:cNvSpPr/>
            <p:nvPr/>
          </p:nvSpPr>
          <p:spPr>
            <a:xfrm>
              <a:off x="8257847" y="311150"/>
              <a:ext cx="1696975" cy="3850325"/>
            </a:xfrm>
            <a:custGeom>
              <a:avLst/>
              <a:gdLst/>
              <a:ahLst/>
              <a:cxnLst/>
              <a:rect l="l" t="t" r="r" b="b"/>
              <a:pathLst>
                <a:path w="67879" h="154013" extrusionOk="0">
                  <a:moveTo>
                    <a:pt x="49211" y="0"/>
                  </a:moveTo>
                  <a:cubicBezTo>
                    <a:pt x="30478" y="3119"/>
                    <a:pt x="6986" y="12317"/>
                    <a:pt x="985" y="30335"/>
                  </a:cubicBezTo>
                  <a:cubicBezTo>
                    <a:pt x="-1897" y="38987"/>
                    <a:pt x="2512" y="49487"/>
                    <a:pt x="7985" y="56782"/>
                  </a:cubicBezTo>
                  <a:cubicBezTo>
                    <a:pt x="13431" y="64041"/>
                    <a:pt x="22540" y="69663"/>
                    <a:pt x="24320" y="78562"/>
                  </a:cubicBezTo>
                  <a:cubicBezTo>
                    <a:pt x="27103" y="92471"/>
                    <a:pt x="8318" y="105100"/>
                    <a:pt x="11097" y="119010"/>
                  </a:cubicBezTo>
                  <a:cubicBezTo>
                    <a:pt x="13110" y="129084"/>
                    <a:pt x="23289" y="136280"/>
                    <a:pt x="32098" y="141567"/>
                  </a:cubicBezTo>
                  <a:cubicBezTo>
                    <a:pt x="42926" y="148065"/>
                    <a:pt x="55251" y="154013"/>
                    <a:pt x="67879" y="15401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4142000" y="-486500"/>
              <a:ext cx="3947575" cy="931525"/>
            </a:xfrm>
            <a:custGeom>
              <a:avLst/>
              <a:gdLst/>
              <a:ahLst/>
              <a:cxnLst/>
              <a:rect l="l" t="t" r="r" b="b"/>
              <a:pathLst>
                <a:path w="157903" h="37261" extrusionOk="0">
                  <a:moveTo>
                    <a:pt x="0" y="0"/>
                  </a:moveTo>
                  <a:cubicBezTo>
                    <a:pt x="9722" y="12959"/>
                    <a:pt x="21968" y="25992"/>
                    <a:pt x="37337" y="31114"/>
                  </a:cubicBezTo>
                  <a:cubicBezTo>
                    <a:pt x="54886" y="36963"/>
                    <a:pt x="74142" y="38231"/>
                    <a:pt x="92564" y="36558"/>
                  </a:cubicBezTo>
                  <a:cubicBezTo>
                    <a:pt x="108987" y="35067"/>
                    <a:pt x="125597" y="30565"/>
                    <a:pt x="140013" y="22557"/>
                  </a:cubicBezTo>
                  <a:cubicBezTo>
                    <a:pt x="146363" y="19029"/>
                    <a:pt x="151406" y="13361"/>
                    <a:pt x="157903" y="101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/>
          </p:nvPr>
        </p:nvSpPr>
        <p:spPr>
          <a:xfrm>
            <a:off x="3405186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3405186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6087423" y="131585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6087423" y="16321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/>
          </p:nvPr>
        </p:nvSpPr>
        <p:spPr>
          <a:xfrm>
            <a:off x="3405186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3405186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/>
          </p:nvPr>
        </p:nvSpPr>
        <p:spPr>
          <a:xfrm>
            <a:off x="3405186" y="356921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3405186" y="38924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6087423" y="2442532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6087423" y="276232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4"/>
          </p:nvPr>
        </p:nvSpPr>
        <p:spPr>
          <a:xfrm>
            <a:off x="6087423" y="3569214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6087423" y="3892475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6"/>
          </p:nvPr>
        </p:nvSpPr>
        <p:spPr>
          <a:xfrm>
            <a:off x="722950" y="3569225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7"/>
          </p:nvPr>
        </p:nvSpPr>
        <p:spPr>
          <a:xfrm>
            <a:off x="722950" y="3892482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2315354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 flipH="1">
            <a:off x="-1093832" y="-553080"/>
            <a:ext cx="10466422" cy="6229989"/>
            <a:chOff x="919620" y="4052663"/>
            <a:chExt cx="2393200" cy="1424518"/>
          </a:xfrm>
        </p:grpSpPr>
        <p:sp>
          <p:nvSpPr>
            <p:cNvPr id="130" name="Google Shape;130;p14"/>
            <p:cNvSpPr/>
            <p:nvPr/>
          </p:nvSpPr>
          <p:spPr>
            <a:xfrm rot="1510878">
              <a:off x="2634974" y="4441905"/>
              <a:ext cx="493519" cy="976690"/>
            </a:xfrm>
            <a:custGeom>
              <a:avLst/>
              <a:gdLst/>
              <a:ahLst/>
              <a:cxnLst/>
              <a:rect l="l" t="t" r="r" b="b"/>
              <a:pathLst>
                <a:path w="19740" h="37959" extrusionOk="0">
                  <a:moveTo>
                    <a:pt x="9400" y="0"/>
                  </a:moveTo>
                  <a:cubicBezTo>
                    <a:pt x="7123" y="819"/>
                    <a:pt x="4556" y="1735"/>
                    <a:pt x="2724" y="3604"/>
                  </a:cubicBezTo>
                  <a:cubicBezTo>
                    <a:pt x="1026" y="5339"/>
                    <a:pt x="1" y="8400"/>
                    <a:pt x="1471" y="10665"/>
                  </a:cubicBezTo>
                  <a:cubicBezTo>
                    <a:pt x="2459" y="12171"/>
                    <a:pt x="4231" y="12894"/>
                    <a:pt x="5942" y="13593"/>
                  </a:cubicBezTo>
                  <a:cubicBezTo>
                    <a:pt x="7858" y="14364"/>
                    <a:pt x="9678" y="15100"/>
                    <a:pt x="10449" y="16847"/>
                  </a:cubicBezTo>
                  <a:cubicBezTo>
                    <a:pt x="11558" y="19377"/>
                    <a:pt x="9569" y="22258"/>
                    <a:pt x="7328" y="24125"/>
                  </a:cubicBezTo>
                  <a:cubicBezTo>
                    <a:pt x="7063" y="24342"/>
                    <a:pt x="6786" y="24571"/>
                    <a:pt x="6508" y="24788"/>
                  </a:cubicBezTo>
                  <a:cubicBezTo>
                    <a:pt x="4460" y="26451"/>
                    <a:pt x="2351" y="28162"/>
                    <a:pt x="1929" y="30693"/>
                  </a:cubicBezTo>
                  <a:cubicBezTo>
                    <a:pt x="1543" y="33091"/>
                    <a:pt x="3014" y="35742"/>
                    <a:pt x="5436" y="36995"/>
                  </a:cubicBezTo>
                  <a:cubicBezTo>
                    <a:pt x="6749" y="37682"/>
                    <a:pt x="8111" y="37959"/>
                    <a:pt x="9473" y="37959"/>
                  </a:cubicBezTo>
                  <a:cubicBezTo>
                    <a:pt x="13256" y="37959"/>
                    <a:pt x="17005" y="35778"/>
                    <a:pt x="19740" y="34199"/>
                  </a:cubicBezTo>
                  <a:lnTo>
                    <a:pt x="19632" y="34019"/>
                  </a:lnTo>
                  <a:cubicBezTo>
                    <a:pt x="16926" y="35586"/>
                    <a:pt x="13201" y="37750"/>
                    <a:pt x="9457" y="37750"/>
                  </a:cubicBezTo>
                  <a:cubicBezTo>
                    <a:pt x="8132" y="37750"/>
                    <a:pt x="6805" y="37479"/>
                    <a:pt x="5520" y="36815"/>
                  </a:cubicBezTo>
                  <a:cubicBezTo>
                    <a:pt x="3182" y="35597"/>
                    <a:pt x="1760" y="33042"/>
                    <a:pt x="2134" y="30729"/>
                  </a:cubicBezTo>
                  <a:cubicBezTo>
                    <a:pt x="2532" y="28270"/>
                    <a:pt x="4617" y="26583"/>
                    <a:pt x="6629" y="24957"/>
                  </a:cubicBezTo>
                  <a:cubicBezTo>
                    <a:pt x="6918" y="24728"/>
                    <a:pt x="7196" y="24499"/>
                    <a:pt x="7461" y="24282"/>
                  </a:cubicBezTo>
                  <a:cubicBezTo>
                    <a:pt x="8714" y="23233"/>
                    <a:pt x="9738" y="22017"/>
                    <a:pt x="10329" y="20847"/>
                  </a:cubicBezTo>
                  <a:cubicBezTo>
                    <a:pt x="11076" y="19377"/>
                    <a:pt x="11184" y="18003"/>
                    <a:pt x="10642" y="16774"/>
                  </a:cubicBezTo>
                  <a:cubicBezTo>
                    <a:pt x="9834" y="14943"/>
                    <a:pt x="7895" y="14160"/>
                    <a:pt x="6026" y="13400"/>
                  </a:cubicBezTo>
                  <a:cubicBezTo>
                    <a:pt x="4339" y="12714"/>
                    <a:pt x="2592" y="12002"/>
                    <a:pt x="1652" y="10545"/>
                  </a:cubicBezTo>
                  <a:cubicBezTo>
                    <a:pt x="242" y="8376"/>
                    <a:pt x="1230" y="5423"/>
                    <a:pt x="2869" y="3748"/>
                  </a:cubicBezTo>
                  <a:cubicBezTo>
                    <a:pt x="4665" y="1917"/>
                    <a:pt x="7220" y="1001"/>
                    <a:pt x="9473" y="193"/>
                  </a:cubicBezTo>
                  <a:lnTo>
                    <a:pt x="9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919620" y="4052663"/>
              <a:ext cx="714025" cy="454625"/>
            </a:xfrm>
            <a:custGeom>
              <a:avLst/>
              <a:gdLst/>
              <a:ahLst/>
              <a:cxnLst/>
              <a:rect l="l" t="t" r="r" b="b"/>
              <a:pathLst>
                <a:path w="28561" h="18185" extrusionOk="0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19621" y="4916207"/>
              <a:ext cx="775775" cy="560975"/>
            </a:xfrm>
            <a:custGeom>
              <a:avLst/>
              <a:gdLst/>
              <a:ahLst/>
              <a:cxnLst/>
              <a:rect l="l" t="t" r="r" b="b"/>
              <a:pathLst>
                <a:path w="31031" h="22439" extrusionOk="0">
                  <a:moveTo>
                    <a:pt x="206" y="1"/>
                  </a:moveTo>
                  <a:lnTo>
                    <a:pt x="0" y="61"/>
                  </a:lnTo>
                  <a:cubicBezTo>
                    <a:pt x="1796" y="5641"/>
                    <a:pt x="4001" y="8966"/>
                    <a:pt x="6773" y="10255"/>
                  </a:cubicBezTo>
                  <a:cubicBezTo>
                    <a:pt x="7710" y="10688"/>
                    <a:pt x="8660" y="10862"/>
                    <a:pt x="9609" y="10862"/>
                  </a:cubicBezTo>
                  <a:cubicBezTo>
                    <a:pt x="11724" y="10862"/>
                    <a:pt x="13829" y="9997"/>
                    <a:pt x="15751" y="9207"/>
                  </a:cubicBezTo>
                  <a:cubicBezTo>
                    <a:pt x="17004" y="8689"/>
                    <a:pt x="18185" y="8207"/>
                    <a:pt x="19245" y="8014"/>
                  </a:cubicBezTo>
                  <a:cubicBezTo>
                    <a:pt x="19829" y="7906"/>
                    <a:pt x="20410" y="7853"/>
                    <a:pt x="20984" y="7853"/>
                  </a:cubicBezTo>
                  <a:cubicBezTo>
                    <a:pt x="24057" y="7853"/>
                    <a:pt x="26904" y="9370"/>
                    <a:pt x="28680" y="12051"/>
                  </a:cubicBezTo>
                  <a:cubicBezTo>
                    <a:pt x="30790" y="15233"/>
                    <a:pt x="30801" y="19173"/>
                    <a:pt x="28729" y="22318"/>
                  </a:cubicBezTo>
                  <a:lnTo>
                    <a:pt x="28897" y="22439"/>
                  </a:lnTo>
                  <a:cubicBezTo>
                    <a:pt x="31031" y="19209"/>
                    <a:pt x="31007" y="15184"/>
                    <a:pt x="28849" y="11942"/>
                  </a:cubicBezTo>
                  <a:cubicBezTo>
                    <a:pt x="27040" y="9199"/>
                    <a:pt x="24126" y="7646"/>
                    <a:pt x="20974" y="7646"/>
                  </a:cubicBezTo>
                  <a:cubicBezTo>
                    <a:pt x="20388" y="7646"/>
                    <a:pt x="19794" y="7700"/>
                    <a:pt x="19197" y="7810"/>
                  </a:cubicBezTo>
                  <a:cubicBezTo>
                    <a:pt x="18124" y="8002"/>
                    <a:pt x="16932" y="8496"/>
                    <a:pt x="15678" y="9015"/>
                  </a:cubicBezTo>
                  <a:cubicBezTo>
                    <a:pt x="13769" y="9798"/>
                    <a:pt x="11693" y="10656"/>
                    <a:pt x="9617" y="10656"/>
                  </a:cubicBezTo>
                  <a:cubicBezTo>
                    <a:pt x="8692" y="10656"/>
                    <a:pt x="7768" y="10486"/>
                    <a:pt x="6858" y="10063"/>
                  </a:cubicBezTo>
                  <a:cubicBezTo>
                    <a:pt x="4146" y="8809"/>
                    <a:pt x="1977" y="5520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2139104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447824" y="841206"/>
            <a:ext cx="409215" cy="347900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4"/>
          <p:cNvSpPr/>
          <p:nvPr/>
        </p:nvSpPr>
        <p:spPr>
          <a:xfrm rot="3183500">
            <a:off x="5888752" y="603490"/>
            <a:ext cx="258688" cy="219923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 rot="8100000">
            <a:off x="-2711216" y="-1597084"/>
            <a:ext cx="5416718" cy="4273185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16"/>
          <p:cNvSpPr/>
          <p:nvPr/>
        </p:nvSpPr>
        <p:spPr>
          <a:xfrm rot="-3322046">
            <a:off x="6914602" y="2046660"/>
            <a:ext cx="5416708" cy="4273176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6"/>
          <p:cNvSpPr/>
          <p:nvPr/>
        </p:nvSpPr>
        <p:spPr>
          <a:xfrm rot="759765">
            <a:off x="-494358" y="3544018"/>
            <a:ext cx="5416738" cy="427320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16"/>
          <p:cNvSpPr/>
          <p:nvPr/>
        </p:nvSpPr>
        <p:spPr>
          <a:xfrm rot="759765">
            <a:off x="3103192" y="-2888132"/>
            <a:ext cx="5416738" cy="427320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3360725" y="1604300"/>
            <a:ext cx="5067600" cy="14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2" hasCustomPrompt="1"/>
          </p:nvPr>
        </p:nvSpPr>
        <p:spPr>
          <a:xfrm>
            <a:off x="7360200" y="740525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360600" y="3296112"/>
            <a:ext cx="5067600" cy="2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 rot="-9899997">
            <a:off x="7481401" y="2968208"/>
            <a:ext cx="4163320" cy="3284393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7"/>
          <p:cNvSpPr/>
          <p:nvPr/>
        </p:nvSpPr>
        <p:spPr>
          <a:xfrm rot="-2700019" flipH="1">
            <a:off x="-876903" y="4252663"/>
            <a:ext cx="1837849" cy="166318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8" name="Google Shape;158;p17"/>
          <p:cNvSpPr/>
          <p:nvPr/>
        </p:nvSpPr>
        <p:spPr>
          <a:xfrm rot="8589033">
            <a:off x="-1917138" y="-1102705"/>
            <a:ext cx="4163332" cy="3284403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7"/>
          <p:cNvSpPr/>
          <p:nvPr/>
        </p:nvSpPr>
        <p:spPr>
          <a:xfrm rot="4080467">
            <a:off x="7914162" y="-1102709"/>
            <a:ext cx="4163321" cy="328439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9" r:id="rId10"/>
    <p:sldLayoutId id="2147483674" r:id="rId11"/>
    <p:sldLayoutId id="2147483677" r:id="rId12"/>
    <p:sldLayoutId id="2147483682" r:id="rId13"/>
    <p:sldLayoutId id="2147483683" r:id="rId14"/>
    <p:sldLayoutId id="214748368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3"/>
          <p:cNvGrpSpPr/>
          <p:nvPr/>
        </p:nvGrpSpPr>
        <p:grpSpPr>
          <a:xfrm flipH="1">
            <a:off x="7370777" y="1655678"/>
            <a:ext cx="1421359" cy="2245755"/>
            <a:chOff x="3260267" y="1432018"/>
            <a:chExt cx="2148367" cy="3394429"/>
          </a:xfrm>
        </p:grpSpPr>
        <p:sp>
          <p:nvSpPr>
            <p:cNvPr id="421" name="Google Shape;421;p43"/>
            <p:cNvSpPr/>
            <p:nvPr/>
          </p:nvSpPr>
          <p:spPr>
            <a:xfrm>
              <a:off x="3260267" y="2986172"/>
              <a:ext cx="389423" cy="393118"/>
            </a:xfrm>
            <a:custGeom>
              <a:avLst/>
              <a:gdLst/>
              <a:ahLst/>
              <a:cxnLst/>
              <a:rect l="l" t="t" r="r" b="b"/>
              <a:pathLst>
                <a:path w="4098" h="4137" extrusionOk="0">
                  <a:moveTo>
                    <a:pt x="3119" y="0"/>
                  </a:moveTo>
                  <a:cubicBezTo>
                    <a:pt x="3035" y="0"/>
                    <a:pt x="2956" y="37"/>
                    <a:pt x="2904" y="108"/>
                  </a:cubicBezTo>
                  <a:lnTo>
                    <a:pt x="97" y="3747"/>
                  </a:lnTo>
                  <a:cubicBezTo>
                    <a:pt x="1" y="3867"/>
                    <a:pt x="73" y="4060"/>
                    <a:pt x="229" y="4108"/>
                  </a:cubicBezTo>
                  <a:cubicBezTo>
                    <a:pt x="290" y="4127"/>
                    <a:pt x="352" y="4137"/>
                    <a:pt x="414" y="4137"/>
                  </a:cubicBezTo>
                  <a:cubicBezTo>
                    <a:pt x="513" y="4137"/>
                    <a:pt x="611" y="4112"/>
                    <a:pt x="700" y="4060"/>
                  </a:cubicBezTo>
                  <a:lnTo>
                    <a:pt x="3145" y="2662"/>
                  </a:lnTo>
                  <a:cubicBezTo>
                    <a:pt x="3218" y="2627"/>
                    <a:pt x="3242" y="2530"/>
                    <a:pt x="3194" y="2445"/>
                  </a:cubicBezTo>
                  <a:cubicBezTo>
                    <a:pt x="3097" y="2301"/>
                    <a:pt x="3013" y="1952"/>
                    <a:pt x="3218" y="1602"/>
                  </a:cubicBezTo>
                  <a:cubicBezTo>
                    <a:pt x="3423" y="1253"/>
                    <a:pt x="3785" y="1265"/>
                    <a:pt x="3965" y="1216"/>
                  </a:cubicBezTo>
                  <a:cubicBezTo>
                    <a:pt x="4061" y="1192"/>
                    <a:pt x="4098" y="1084"/>
                    <a:pt x="4037" y="999"/>
                  </a:cubicBezTo>
                  <a:lnTo>
                    <a:pt x="3965" y="879"/>
                  </a:lnTo>
                  <a:cubicBezTo>
                    <a:pt x="3965" y="867"/>
                    <a:pt x="3953" y="855"/>
                    <a:pt x="3941" y="843"/>
                  </a:cubicBezTo>
                  <a:lnTo>
                    <a:pt x="3327" y="84"/>
                  </a:lnTo>
                  <a:cubicBezTo>
                    <a:pt x="3265" y="28"/>
                    <a:pt x="3190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2" name="Google Shape;422;p43"/>
            <p:cNvGrpSpPr/>
            <p:nvPr/>
          </p:nvGrpSpPr>
          <p:grpSpPr>
            <a:xfrm>
              <a:off x="3544301" y="1432018"/>
              <a:ext cx="1864333" cy="3394429"/>
              <a:chOff x="3544301" y="1432018"/>
              <a:chExt cx="1864333" cy="3394429"/>
            </a:xfrm>
          </p:grpSpPr>
          <p:sp>
            <p:nvSpPr>
              <p:cNvPr id="423" name="Google Shape;423;p43"/>
              <p:cNvSpPr/>
              <p:nvPr/>
            </p:nvSpPr>
            <p:spPr>
              <a:xfrm>
                <a:off x="4388136" y="1687829"/>
                <a:ext cx="555531" cy="259038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2726" extrusionOk="0">
                    <a:moveTo>
                      <a:pt x="1" y="1576"/>
                    </a:moveTo>
                    <a:cubicBezTo>
                      <a:pt x="1" y="1576"/>
                      <a:pt x="1" y="1576"/>
                      <a:pt x="1" y="1576"/>
                    </a:cubicBezTo>
                    <a:lnTo>
                      <a:pt x="1" y="1576"/>
                    </a:lnTo>
                    <a:cubicBezTo>
                      <a:pt x="1" y="1576"/>
                      <a:pt x="1" y="1576"/>
                      <a:pt x="1" y="1576"/>
                    </a:cubicBezTo>
                    <a:close/>
                    <a:moveTo>
                      <a:pt x="3683" y="1"/>
                    </a:moveTo>
                    <a:cubicBezTo>
                      <a:pt x="3309" y="1"/>
                      <a:pt x="2894" y="145"/>
                      <a:pt x="2448" y="515"/>
                    </a:cubicBezTo>
                    <a:cubicBezTo>
                      <a:pt x="1279" y="1483"/>
                      <a:pt x="646" y="1689"/>
                      <a:pt x="319" y="1689"/>
                    </a:cubicBezTo>
                    <a:cubicBezTo>
                      <a:pt x="80" y="1689"/>
                      <a:pt x="4" y="1580"/>
                      <a:pt x="1" y="1576"/>
                    </a:cubicBezTo>
                    <a:lnTo>
                      <a:pt x="1" y="1576"/>
                    </a:lnTo>
                    <a:cubicBezTo>
                      <a:pt x="11" y="1590"/>
                      <a:pt x="775" y="2726"/>
                      <a:pt x="1925" y="2726"/>
                    </a:cubicBezTo>
                    <a:cubicBezTo>
                      <a:pt x="2396" y="2726"/>
                      <a:pt x="2932" y="2535"/>
                      <a:pt x="3508" y="1998"/>
                    </a:cubicBezTo>
                    <a:cubicBezTo>
                      <a:pt x="3508" y="1998"/>
                      <a:pt x="3947" y="1493"/>
                      <a:pt x="4534" y="1493"/>
                    </a:cubicBezTo>
                    <a:cubicBezTo>
                      <a:pt x="4890" y="1493"/>
                      <a:pt x="5301" y="1679"/>
                      <a:pt x="5701" y="2275"/>
                    </a:cubicBezTo>
                    <a:lnTo>
                      <a:pt x="5846" y="1829"/>
                    </a:lnTo>
                    <a:cubicBezTo>
                      <a:pt x="5846" y="1829"/>
                      <a:pt x="5016" y="1"/>
                      <a:pt x="3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4608027" y="2343605"/>
                <a:ext cx="307034" cy="473129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4979" extrusionOk="0">
                    <a:moveTo>
                      <a:pt x="2387" y="1"/>
                    </a:moveTo>
                    <a:lnTo>
                      <a:pt x="1" y="2676"/>
                    </a:lnTo>
                    <a:lnTo>
                      <a:pt x="362" y="4978"/>
                    </a:lnTo>
                    <a:lnTo>
                      <a:pt x="3230" y="1797"/>
                    </a:lnTo>
                    <a:lnTo>
                      <a:pt x="2387" y="1"/>
                    </a:lnTo>
                    <a:close/>
                  </a:path>
                </a:pathLst>
              </a:custGeom>
              <a:solidFill>
                <a:srgbClr val="F1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4462636" y="2211994"/>
                <a:ext cx="265792" cy="62878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6617" extrusionOk="0">
                    <a:moveTo>
                      <a:pt x="1254" y="1"/>
                    </a:moveTo>
                    <a:cubicBezTo>
                      <a:pt x="989" y="3375"/>
                      <a:pt x="1" y="4712"/>
                      <a:pt x="350" y="5929"/>
                    </a:cubicBezTo>
                    <a:cubicBezTo>
                      <a:pt x="497" y="6465"/>
                      <a:pt x="809" y="6616"/>
                      <a:pt x="1114" y="6616"/>
                    </a:cubicBezTo>
                    <a:cubicBezTo>
                      <a:pt x="1509" y="6616"/>
                      <a:pt x="1892" y="6363"/>
                      <a:pt x="1892" y="6363"/>
                    </a:cubicBezTo>
                    <a:cubicBezTo>
                      <a:pt x="2796" y="3844"/>
                      <a:pt x="1940" y="133"/>
                      <a:pt x="1940" y="133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F5B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3544301" y="3067325"/>
                <a:ext cx="1286007" cy="620513"/>
              </a:xfrm>
              <a:custGeom>
                <a:avLst/>
                <a:gdLst/>
                <a:ahLst/>
                <a:cxnLst/>
                <a:rect l="l" t="t" r="r" b="b"/>
                <a:pathLst>
                  <a:path w="13533" h="6530" extrusionOk="0">
                    <a:moveTo>
                      <a:pt x="338" y="1"/>
                    </a:moveTo>
                    <a:lnTo>
                      <a:pt x="0" y="1326"/>
                    </a:lnTo>
                    <a:lnTo>
                      <a:pt x="6254" y="6484"/>
                    </a:lnTo>
                    <a:cubicBezTo>
                      <a:pt x="6315" y="6496"/>
                      <a:pt x="6363" y="6508"/>
                      <a:pt x="6423" y="6521"/>
                    </a:cubicBezTo>
                    <a:cubicBezTo>
                      <a:pt x="6514" y="6526"/>
                      <a:pt x="6609" y="6529"/>
                      <a:pt x="6707" y="6529"/>
                    </a:cubicBezTo>
                    <a:cubicBezTo>
                      <a:pt x="9222" y="6529"/>
                      <a:pt x="13532" y="4665"/>
                      <a:pt x="13532" y="4665"/>
                    </a:cubicBezTo>
                    <a:lnTo>
                      <a:pt x="11677" y="2435"/>
                    </a:lnTo>
                    <a:cubicBezTo>
                      <a:pt x="11570" y="2361"/>
                      <a:pt x="11417" y="2328"/>
                      <a:pt x="11230" y="2328"/>
                    </a:cubicBezTo>
                    <a:cubicBezTo>
                      <a:pt x="9809" y="2328"/>
                      <a:pt x="6423" y="4218"/>
                      <a:pt x="6423" y="4218"/>
                    </a:cubicBezTo>
                    <a:cubicBezTo>
                      <a:pt x="5724" y="2496"/>
                      <a:pt x="2820" y="1724"/>
                      <a:pt x="2820" y="1724"/>
                    </a:cubicBezTo>
                    <a:lnTo>
                      <a:pt x="338" y="1"/>
                    </a:lnTo>
                    <a:close/>
                  </a:path>
                </a:pathLst>
              </a:custGeom>
              <a:solidFill>
                <a:srgbClr val="F5B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4500362" y="1866193"/>
                <a:ext cx="163922" cy="30351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3194" extrusionOk="0">
                    <a:moveTo>
                      <a:pt x="483" y="0"/>
                    </a:moveTo>
                    <a:lnTo>
                      <a:pt x="1" y="73"/>
                    </a:lnTo>
                    <a:lnTo>
                      <a:pt x="857" y="3193"/>
                    </a:lnTo>
                    <a:lnTo>
                      <a:pt x="1725" y="2892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4385855" y="1761949"/>
                <a:ext cx="208490" cy="162683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1712" extrusionOk="0">
                    <a:moveTo>
                      <a:pt x="1" y="0"/>
                    </a:moveTo>
                    <a:lnTo>
                      <a:pt x="1363" y="1711"/>
                    </a:lnTo>
                    <a:lnTo>
                      <a:pt x="1869" y="1519"/>
                    </a:lnTo>
                    <a:lnTo>
                      <a:pt x="2194" y="832"/>
                    </a:lnTo>
                    <a:lnTo>
                      <a:pt x="2194" y="832"/>
                    </a:lnTo>
                    <a:cubicBezTo>
                      <a:pt x="2194" y="832"/>
                      <a:pt x="2164" y="835"/>
                      <a:pt x="2108" y="835"/>
                    </a:cubicBezTo>
                    <a:cubicBezTo>
                      <a:pt x="1841" y="835"/>
                      <a:pt x="979" y="769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4192381" y="1432018"/>
                <a:ext cx="438647" cy="415734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375" extrusionOk="0">
                    <a:moveTo>
                      <a:pt x="722" y="208"/>
                    </a:moveTo>
                    <a:cubicBezTo>
                      <a:pt x="899" y="208"/>
                      <a:pt x="1121" y="268"/>
                      <a:pt x="1375" y="376"/>
                    </a:cubicBezTo>
                    <a:cubicBezTo>
                      <a:pt x="1881" y="593"/>
                      <a:pt x="2447" y="990"/>
                      <a:pt x="2977" y="1496"/>
                    </a:cubicBezTo>
                    <a:cubicBezTo>
                      <a:pt x="3495" y="2002"/>
                      <a:pt x="3917" y="2556"/>
                      <a:pt x="4146" y="3063"/>
                    </a:cubicBezTo>
                    <a:cubicBezTo>
                      <a:pt x="4363" y="3520"/>
                      <a:pt x="4399" y="3882"/>
                      <a:pt x="4243" y="4051"/>
                    </a:cubicBezTo>
                    <a:cubicBezTo>
                      <a:pt x="4167" y="4127"/>
                      <a:pt x="4052" y="4163"/>
                      <a:pt x="3905" y="4163"/>
                    </a:cubicBezTo>
                    <a:cubicBezTo>
                      <a:pt x="3726" y="4163"/>
                      <a:pt x="3501" y="4108"/>
                      <a:pt x="3242" y="4002"/>
                    </a:cubicBezTo>
                    <a:cubicBezTo>
                      <a:pt x="2736" y="3786"/>
                      <a:pt x="2170" y="3376"/>
                      <a:pt x="1640" y="2870"/>
                    </a:cubicBezTo>
                    <a:cubicBezTo>
                      <a:pt x="1121" y="2364"/>
                      <a:pt x="700" y="1809"/>
                      <a:pt x="459" y="1316"/>
                    </a:cubicBezTo>
                    <a:cubicBezTo>
                      <a:pt x="242" y="845"/>
                      <a:pt x="218" y="496"/>
                      <a:pt x="374" y="328"/>
                    </a:cubicBezTo>
                    <a:cubicBezTo>
                      <a:pt x="435" y="267"/>
                      <a:pt x="507" y="231"/>
                      <a:pt x="603" y="219"/>
                    </a:cubicBezTo>
                    <a:cubicBezTo>
                      <a:pt x="640" y="212"/>
                      <a:pt x="680" y="208"/>
                      <a:pt x="722" y="208"/>
                    </a:cubicBezTo>
                    <a:close/>
                    <a:moveTo>
                      <a:pt x="708" y="1"/>
                    </a:moveTo>
                    <a:cubicBezTo>
                      <a:pt x="505" y="1"/>
                      <a:pt x="342" y="58"/>
                      <a:pt x="229" y="170"/>
                    </a:cubicBezTo>
                    <a:cubicBezTo>
                      <a:pt x="1" y="411"/>
                      <a:pt x="12" y="845"/>
                      <a:pt x="277" y="1400"/>
                    </a:cubicBezTo>
                    <a:cubicBezTo>
                      <a:pt x="518" y="1918"/>
                      <a:pt x="952" y="2497"/>
                      <a:pt x="1495" y="3027"/>
                    </a:cubicBezTo>
                    <a:cubicBezTo>
                      <a:pt x="2037" y="3545"/>
                      <a:pt x="2628" y="3967"/>
                      <a:pt x="3158" y="4195"/>
                    </a:cubicBezTo>
                    <a:cubicBezTo>
                      <a:pt x="3451" y="4312"/>
                      <a:pt x="3703" y="4374"/>
                      <a:pt x="3911" y="4374"/>
                    </a:cubicBezTo>
                    <a:cubicBezTo>
                      <a:pt x="3960" y="4374"/>
                      <a:pt x="4006" y="4371"/>
                      <a:pt x="4050" y="4364"/>
                    </a:cubicBezTo>
                    <a:cubicBezTo>
                      <a:pt x="4194" y="4340"/>
                      <a:pt x="4302" y="4280"/>
                      <a:pt x="4387" y="4195"/>
                    </a:cubicBezTo>
                    <a:cubicBezTo>
                      <a:pt x="4616" y="3954"/>
                      <a:pt x="4604" y="3520"/>
                      <a:pt x="4339" y="2966"/>
                    </a:cubicBezTo>
                    <a:cubicBezTo>
                      <a:pt x="4098" y="2448"/>
                      <a:pt x="3664" y="1870"/>
                      <a:pt x="3121" y="1340"/>
                    </a:cubicBezTo>
                    <a:cubicBezTo>
                      <a:pt x="2580" y="821"/>
                      <a:pt x="1977" y="400"/>
                      <a:pt x="1447" y="183"/>
                    </a:cubicBezTo>
                    <a:cubicBezTo>
                      <a:pt x="1166" y="61"/>
                      <a:pt x="916" y="1"/>
                      <a:pt x="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4237044" y="1573037"/>
                <a:ext cx="373363" cy="22910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241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3917" y="2410"/>
                    </a:lnTo>
                    <a:lnTo>
                      <a:pt x="3929" y="2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4214142" y="1505379"/>
                <a:ext cx="390563" cy="232621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448" extrusionOk="0">
                    <a:moveTo>
                      <a:pt x="0" y="1"/>
                    </a:moveTo>
                    <a:lnTo>
                      <a:pt x="0" y="13"/>
                    </a:lnTo>
                    <a:lnTo>
                      <a:pt x="4110" y="2448"/>
                    </a:lnTo>
                    <a:lnTo>
                      <a:pt x="4110" y="24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4217563" y="1456250"/>
                <a:ext cx="340198" cy="19936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2098" extrusionOk="0">
                    <a:moveTo>
                      <a:pt x="12" y="0"/>
                    </a:moveTo>
                    <a:lnTo>
                      <a:pt x="1" y="12"/>
                    </a:lnTo>
                    <a:lnTo>
                      <a:pt x="3568" y="2097"/>
                    </a:lnTo>
                    <a:lnTo>
                      <a:pt x="3579" y="208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1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4243886" y="1442471"/>
                <a:ext cx="139785" cy="311587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279" extrusionOk="0">
                    <a:moveTo>
                      <a:pt x="1" y="1"/>
                    </a:moveTo>
                    <a:lnTo>
                      <a:pt x="1459" y="3278"/>
                    </a:lnTo>
                    <a:lnTo>
                      <a:pt x="1471" y="3266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41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4387090" y="1497491"/>
                <a:ext cx="153564" cy="340094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579" extrusionOk="0">
                    <a:moveTo>
                      <a:pt x="12" y="0"/>
                    </a:moveTo>
                    <a:lnTo>
                      <a:pt x="0" y="12"/>
                    </a:lnTo>
                    <a:lnTo>
                      <a:pt x="1603" y="3579"/>
                    </a:lnTo>
                    <a:lnTo>
                      <a:pt x="1615" y="357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1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4475180" y="1561539"/>
                <a:ext cx="120400" cy="26806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821" extrusionOk="0">
                    <a:moveTo>
                      <a:pt x="13" y="1"/>
                    </a:moveTo>
                    <a:lnTo>
                      <a:pt x="1" y="12"/>
                    </a:lnTo>
                    <a:lnTo>
                      <a:pt x="1254" y="2821"/>
                    </a:lnTo>
                    <a:lnTo>
                      <a:pt x="1267" y="280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41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4303467" y="1444752"/>
                <a:ext cx="164968" cy="367652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869" extrusionOk="0">
                    <a:moveTo>
                      <a:pt x="0" y="1"/>
                    </a:moveTo>
                    <a:lnTo>
                      <a:pt x="1724" y="3868"/>
                    </a:lnTo>
                    <a:lnTo>
                      <a:pt x="1735" y="38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41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4771853" y="2297802"/>
                <a:ext cx="600099" cy="723805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7617" extrusionOk="0">
                    <a:moveTo>
                      <a:pt x="6026" y="1"/>
                    </a:moveTo>
                    <a:lnTo>
                      <a:pt x="2724" y="1158"/>
                    </a:lnTo>
                    <a:lnTo>
                      <a:pt x="663" y="483"/>
                    </a:lnTo>
                    <a:cubicBezTo>
                      <a:pt x="663" y="483"/>
                      <a:pt x="169" y="2448"/>
                      <a:pt x="0" y="6762"/>
                    </a:cubicBezTo>
                    <a:lnTo>
                      <a:pt x="3145" y="7617"/>
                    </a:lnTo>
                    <a:cubicBezTo>
                      <a:pt x="3145" y="7617"/>
                      <a:pt x="4302" y="5026"/>
                      <a:pt x="4869" y="4146"/>
                    </a:cubicBezTo>
                    <a:cubicBezTo>
                      <a:pt x="5386" y="3351"/>
                      <a:pt x="6315" y="2448"/>
                      <a:pt x="6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4989368" y="2086084"/>
                <a:ext cx="190245" cy="30237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182" extrusionOk="0">
                    <a:moveTo>
                      <a:pt x="1929" y="0"/>
                    </a:moveTo>
                    <a:lnTo>
                      <a:pt x="1" y="36"/>
                    </a:lnTo>
                    <a:lnTo>
                      <a:pt x="61" y="2241"/>
                    </a:lnTo>
                    <a:cubicBezTo>
                      <a:pt x="73" y="2764"/>
                      <a:pt x="495" y="3182"/>
                      <a:pt x="1016" y="3182"/>
                    </a:cubicBezTo>
                    <a:cubicBezTo>
                      <a:pt x="1023" y="3182"/>
                      <a:pt x="1030" y="3181"/>
                      <a:pt x="1037" y="3181"/>
                    </a:cubicBezTo>
                    <a:cubicBezTo>
                      <a:pt x="1567" y="3181"/>
                      <a:pt x="2001" y="2735"/>
                      <a:pt x="1989" y="2205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rgbClr val="F6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4979010" y="2152412"/>
                <a:ext cx="214287" cy="102627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1080" extrusionOk="0">
                    <a:moveTo>
                      <a:pt x="2025" y="1"/>
                    </a:moveTo>
                    <a:lnTo>
                      <a:pt x="1" y="290"/>
                    </a:lnTo>
                    <a:cubicBezTo>
                      <a:pt x="1" y="290"/>
                      <a:pt x="308" y="1079"/>
                      <a:pt x="1151" y="1079"/>
                    </a:cubicBezTo>
                    <a:cubicBezTo>
                      <a:pt x="1221" y="1079"/>
                      <a:pt x="1296" y="1074"/>
                      <a:pt x="1375" y="1061"/>
                    </a:cubicBezTo>
                    <a:cubicBezTo>
                      <a:pt x="2255" y="928"/>
                      <a:pt x="2025" y="1"/>
                      <a:pt x="2025" y="1"/>
                    </a:cubicBezTo>
                    <a:close/>
                  </a:path>
                </a:pathLst>
              </a:custGeom>
              <a:solidFill>
                <a:srgbClr val="F5B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4894342" y="1803856"/>
                <a:ext cx="367661" cy="420296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4423" extrusionOk="0">
                    <a:moveTo>
                      <a:pt x="2002" y="0"/>
                    </a:moveTo>
                    <a:cubicBezTo>
                      <a:pt x="1958" y="0"/>
                      <a:pt x="1913" y="2"/>
                      <a:pt x="1869" y="6"/>
                    </a:cubicBezTo>
                    <a:lnTo>
                      <a:pt x="1628" y="30"/>
                    </a:lnTo>
                    <a:cubicBezTo>
                      <a:pt x="688" y="102"/>
                      <a:pt x="0" y="921"/>
                      <a:pt x="73" y="1861"/>
                    </a:cubicBezTo>
                    <a:lnTo>
                      <a:pt x="157" y="2861"/>
                    </a:lnTo>
                    <a:cubicBezTo>
                      <a:pt x="226" y="3750"/>
                      <a:pt x="962" y="4423"/>
                      <a:pt x="1836" y="4423"/>
                    </a:cubicBezTo>
                    <a:cubicBezTo>
                      <a:pt x="1887" y="4423"/>
                      <a:pt x="1938" y="4421"/>
                      <a:pt x="1989" y="4416"/>
                    </a:cubicBezTo>
                    <a:lnTo>
                      <a:pt x="2230" y="4404"/>
                    </a:lnTo>
                    <a:cubicBezTo>
                      <a:pt x="3170" y="4320"/>
                      <a:pt x="3869" y="3500"/>
                      <a:pt x="3784" y="2560"/>
                    </a:cubicBezTo>
                    <a:lnTo>
                      <a:pt x="3712" y="1560"/>
                    </a:lnTo>
                    <a:cubicBezTo>
                      <a:pt x="3632" y="676"/>
                      <a:pt x="2885" y="0"/>
                      <a:pt x="2002" y="0"/>
                    </a:cubicBezTo>
                    <a:close/>
                  </a:path>
                </a:pathLst>
              </a:custGeom>
              <a:solidFill>
                <a:srgbClr val="F6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4840557" y="2006832"/>
                <a:ext cx="121445" cy="11735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35" extrusionOk="0">
                    <a:moveTo>
                      <a:pt x="635" y="0"/>
                    </a:moveTo>
                    <a:cubicBezTo>
                      <a:pt x="620" y="0"/>
                      <a:pt x="605" y="1"/>
                      <a:pt x="590" y="2"/>
                    </a:cubicBezTo>
                    <a:cubicBezTo>
                      <a:pt x="253" y="39"/>
                      <a:pt x="0" y="328"/>
                      <a:pt x="24" y="665"/>
                    </a:cubicBezTo>
                    <a:cubicBezTo>
                      <a:pt x="47" y="992"/>
                      <a:pt x="312" y="1235"/>
                      <a:pt x="622" y="1235"/>
                    </a:cubicBezTo>
                    <a:cubicBezTo>
                      <a:pt x="643" y="1235"/>
                      <a:pt x="665" y="1234"/>
                      <a:pt x="687" y="1231"/>
                    </a:cubicBezTo>
                    <a:cubicBezTo>
                      <a:pt x="1024" y="1207"/>
                      <a:pt x="1278" y="906"/>
                      <a:pt x="1254" y="569"/>
                    </a:cubicBezTo>
                    <a:cubicBezTo>
                      <a:pt x="1231" y="246"/>
                      <a:pt x="954" y="0"/>
                      <a:pt x="635" y="0"/>
                    </a:cubicBezTo>
                    <a:close/>
                  </a:path>
                </a:pathLst>
              </a:custGeom>
              <a:solidFill>
                <a:srgbClr val="F6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4487819" y="2021466"/>
                <a:ext cx="249732" cy="231386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435" extrusionOk="0">
                    <a:moveTo>
                      <a:pt x="1328" y="0"/>
                    </a:moveTo>
                    <a:cubicBezTo>
                      <a:pt x="743" y="0"/>
                      <a:pt x="217" y="411"/>
                      <a:pt x="109" y="1005"/>
                    </a:cubicBezTo>
                    <a:cubicBezTo>
                      <a:pt x="1" y="1668"/>
                      <a:pt x="446" y="2306"/>
                      <a:pt x="1109" y="2415"/>
                    </a:cubicBezTo>
                    <a:cubicBezTo>
                      <a:pt x="1181" y="2429"/>
                      <a:pt x="1252" y="2435"/>
                      <a:pt x="1323" y="2435"/>
                    </a:cubicBezTo>
                    <a:cubicBezTo>
                      <a:pt x="1894" y="2435"/>
                      <a:pt x="2412" y="2017"/>
                      <a:pt x="2519" y="1427"/>
                    </a:cubicBezTo>
                    <a:cubicBezTo>
                      <a:pt x="2628" y="764"/>
                      <a:pt x="2181" y="137"/>
                      <a:pt x="1531" y="17"/>
                    </a:cubicBezTo>
                    <a:cubicBezTo>
                      <a:pt x="1463" y="6"/>
                      <a:pt x="1395" y="0"/>
                      <a:pt x="1328" y="0"/>
                    </a:cubicBezTo>
                    <a:close/>
                  </a:path>
                </a:pathLst>
              </a:custGeom>
              <a:solidFill>
                <a:srgbClr val="F6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4471854" y="3114363"/>
                <a:ext cx="539376" cy="1626068"/>
              </a:xfrm>
              <a:custGeom>
                <a:avLst/>
                <a:gdLst/>
                <a:ahLst/>
                <a:cxnLst/>
                <a:rect l="l" t="t" r="r" b="b"/>
                <a:pathLst>
                  <a:path w="5676" h="17112" extrusionOk="0">
                    <a:moveTo>
                      <a:pt x="3904" y="0"/>
                    </a:moveTo>
                    <a:lnTo>
                      <a:pt x="518" y="1543"/>
                    </a:lnTo>
                    <a:cubicBezTo>
                      <a:pt x="0" y="2603"/>
                      <a:pt x="3434" y="7556"/>
                      <a:pt x="3434" y="7556"/>
                    </a:cubicBezTo>
                    <a:cubicBezTo>
                      <a:pt x="2458" y="9652"/>
                      <a:pt x="3193" y="12376"/>
                      <a:pt x="3193" y="12376"/>
                    </a:cubicBezTo>
                    <a:lnTo>
                      <a:pt x="2748" y="16979"/>
                    </a:lnTo>
                    <a:lnTo>
                      <a:pt x="4194" y="17112"/>
                    </a:lnTo>
                    <a:lnTo>
                      <a:pt x="5664" y="7255"/>
                    </a:lnTo>
                    <a:cubicBezTo>
                      <a:pt x="5675" y="7194"/>
                      <a:pt x="5675" y="7134"/>
                      <a:pt x="5675" y="7062"/>
                    </a:cubicBezTo>
                    <a:cubicBezTo>
                      <a:pt x="5447" y="4471"/>
                      <a:pt x="3904" y="0"/>
                      <a:pt x="3904" y="0"/>
                    </a:cubicBezTo>
                    <a:close/>
                  </a:path>
                </a:pathLst>
              </a:custGeom>
              <a:solidFill>
                <a:srgbClr val="F6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4704289" y="4651222"/>
                <a:ext cx="489012" cy="175226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1844" extrusionOk="0">
                    <a:moveTo>
                      <a:pt x="2046" y="0"/>
                    </a:moveTo>
                    <a:cubicBezTo>
                      <a:pt x="1981" y="0"/>
                      <a:pt x="1923" y="52"/>
                      <a:pt x="1904" y="120"/>
                    </a:cubicBezTo>
                    <a:cubicBezTo>
                      <a:pt x="1856" y="276"/>
                      <a:pt x="1639" y="577"/>
                      <a:pt x="1229" y="637"/>
                    </a:cubicBezTo>
                    <a:cubicBezTo>
                      <a:pt x="1185" y="645"/>
                      <a:pt x="1144" y="649"/>
                      <a:pt x="1104" y="649"/>
                    </a:cubicBezTo>
                    <a:cubicBezTo>
                      <a:pt x="793" y="649"/>
                      <a:pt x="599" y="421"/>
                      <a:pt x="470" y="324"/>
                    </a:cubicBezTo>
                    <a:cubicBezTo>
                      <a:pt x="445" y="306"/>
                      <a:pt x="417" y="298"/>
                      <a:pt x="390" y="298"/>
                    </a:cubicBezTo>
                    <a:cubicBezTo>
                      <a:pt x="327" y="298"/>
                      <a:pt x="266" y="341"/>
                      <a:pt x="241" y="409"/>
                    </a:cubicBezTo>
                    <a:lnTo>
                      <a:pt x="205" y="529"/>
                    </a:lnTo>
                    <a:cubicBezTo>
                      <a:pt x="205" y="553"/>
                      <a:pt x="193" y="565"/>
                      <a:pt x="193" y="577"/>
                    </a:cubicBezTo>
                    <a:lnTo>
                      <a:pt x="12" y="1542"/>
                    </a:lnTo>
                    <a:cubicBezTo>
                      <a:pt x="0" y="1703"/>
                      <a:pt x="133" y="1843"/>
                      <a:pt x="293" y="1843"/>
                    </a:cubicBezTo>
                    <a:cubicBezTo>
                      <a:pt x="300" y="1843"/>
                      <a:pt x="306" y="1843"/>
                      <a:pt x="313" y="1842"/>
                    </a:cubicBezTo>
                    <a:lnTo>
                      <a:pt x="4892" y="1638"/>
                    </a:lnTo>
                    <a:cubicBezTo>
                      <a:pt x="5049" y="1638"/>
                      <a:pt x="5146" y="1457"/>
                      <a:pt x="5085" y="1312"/>
                    </a:cubicBezTo>
                    <a:cubicBezTo>
                      <a:pt x="5025" y="1156"/>
                      <a:pt x="4905" y="1035"/>
                      <a:pt x="4748" y="975"/>
                    </a:cubicBezTo>
                    <a:lnTo>
                      <a:pt x="2097" y="11"/>
                    </a:lnTo>
                    <a:cubicBezTo>
                      <a:pt x="2080" y="3"/>
                      <a:pt x="2063" y="0"/>
                      <a:pt x="2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4633209" y="2134167"/>
                <a:ext cx="775424" cy="337909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3556" extrusionOk="0">
                    <a:moveTo>
                      <a:pt x="688" y="0"/>
                    </a:moveTo>
                    <a:lnTo>
                      <a:pt x="1" y="1205"/>
                    </a:lnTo>
                    <a:lnTo>
                      <a:pt x="4038" y="3471"/>
                    </a:lnTo>
                    <a:cubicBezTo>
                      <a:pt x="4141" y="3526"/>
                      <a:pt x="4259" y="3555"/>
                      <a:pt x="4379" y="3555"/>
                    </a:cubicBezTo>
                    <a:cubicBezTo>
                      <a:pt x="4442" y="3555"/>
                      <a:pt x="4506" y="3547"/>
                      <a:pt x="4568" y="3530"/>
                    </a:cubicBezTo>
                    <a:lnTo>
                      <a:pt x="4617" y="3506"/>
                    </a:lnTo>
                    <a:lnTo>
                      <a:pt x="7376" y="2748"/>
                    </a:lnTo>
                    <a:cubicBezTo>
                      <a:pt x="7882" y="2603"/>
                      <a:pt x="8159" y="2049"/>
                      <a:pt x="7967" y="1554"/>
                    </a:cubicBezTo>
                    <a:cubicBezTo>
                      <a:pt x="7824" y="1188"/>
                      <a:pt x="7475" y="961"/>
                      <a:pt x="7108" y="961"/>
                    </a:cubicBezTo>
                    <a:cubicBezTo>
                      <a:pt x="6980" y="961"/>
                      <a:pt x="6850" y="989"/>
                      <a:pt x="6725" y="1048"/>
                    </a:cubicBezTo>
                    <a:lnTo>
                      <a:pt x="4417" y="2122"/>
                    </a:lnTo>
                    <a:lnTo>
                      <a:pt x="4417" y="2122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rgbClr val="F6C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" name="Google Shape;446;p43"/>
              <p:cNvSpPr/>
              <p:nvPr/>
            </p:nvSpPr>
            <p:spPr>
              <a:xfrm>
                <a:off x="4401915" y="2940275"/>
                <a:ext cx="668804" cy="6093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412" extrusionOk="0">
                    <a:moveTo>
                      <a:pt x="3893" y="1"/>
                    </a:moveTo>
                    <a:cubicBezTo>
                      <a:pt x="3893" y="1"/>
                      <a:pt x="651" y="1651"/>
                      <a:pt x="1" y="4315"/>
                    </a:cubicBezTo>
                    <a:lnTo>
                      <a:pt x="6038" y="6412"/>
                    </a:lnTo>
                    <a:cubicBezTo>
                      <a:pt x="6038" y="6412"/>
                      <a:pt x="6556" y="3568"/>
                      <a:pt x="7038" y="856"/>
                    </a:cubicBezTo>
                    <a:lnTo>
                      <a:pt x="38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7" name="Google Shape;447;p43"/>
              <p:cNvSpPr/>
              <p:nvPr/>
            </p:nvSpPr>
            <p:spPr>
              <a:xfrm>
                <a:off x="4901184" y="1934897"/>
                <a:ext cx="73361" cy="10823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39" extrusionOk="0">
                    <a:moveTo>
                      <a:pt x="772" y="0"/>
                    </a:moveTo>
                    <a:lnTo>
                      <a:pt x="1" y="482"/>
                    </a:lnTo>
                    <a:lnTo>
                      <a:pt x="85" y="1024"/>
                    </a:lnTo>
                    <a:cubicBezTo>
                      <a:pt x="99" y="1099"/>
                      <a:pt x="161" y="1139"/>
                      <a:pt x="222" y="1139"/>
                    </a:cubicBezTo>
                    <a:cubicBezTo>
                      <a:pt x="270" y="1139"/>
                      <a:pt x="317" y="1114"/>
                      <a:pt x="338" y="1061"/>
                    </a:cubicBez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43"/>
              <p:cNvSpPr/>
              <p:nvPr/>
            </p:nvSpPr>
            <p:spPr>
              <a:xfrm>
                <a:off x="4887405" y="1777914"/>
                <a:ext cx="352837" cy="155841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1640" extrusionOk="0">
                    <a:moveTo>
                      <a:pt x="2054" y="0"/>
                    </a:moveTo>
                    <a:cubicBezTo>
                      <a:pt x="1926" y="0"/>
                      <a:pt x="1788" y="8"/>
                      <a:pt x="1640" y="25"/>
                    </a:cubicBezTo>
                    <a:cubicBezTo>
                      <a:pt x="1" y="218"/>
                      <a:pt x="73" y="1640"/>
                      <a:pt x="73" y="1640"/>
                    </a:cubicBezTo>
                    <a:lnTo>
                      <a:pt x="3712" y="1230"/>
                    </a:lnTo>
                    <a:cubicBezTo>
                      <a:pt x="3712" y="1230"/>
                      <a:pt x="3661" y="0"/>
                      <a:pt x="2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9" name="Google Shape;449;p43"/>
              <p:cNvSpPr/>
              <p:nvPr/>
            </p:nvSpPr>
            <p:spPr>
              <a:xfrm>
                <a:off x="4882844" y="1842912"/>
                <a:ext cx="383626" cy="162113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1706" extrusionOk="0">
                    <a:moveTo>
                      <a:pt x="2176" y="1"/>
                    </a:moveTo>
                    <a:cubicBezTo>
                      <a:pt x="818" y="1"/>
                      <a:pt x="160" y="731"/>
                      <a:pt x="25" y="884"/>
                    </a:cubicBezTo>
                    <a:cubicBezTo>
                      <a:pt x="13" y="896"/>
                      <a:pt x="1" y="920"/>
                      <a:pt x="1" y="944"/>
                    </a:cubicBezTo>
                    <a:lnTo>
                      <a:pt x="25" y="1619"/>
                    </a:lnTo>
                    <a:cubicBezTo>
                      <a:pt x="25" y="1672"/>
                      <a:pt x="70" y="1705"/>
                      <a:pt x="118" y="1705"/>
                    </a:cubicBezTo>
                    <a:cubicBezTo>
                      <a:pt x="136" y="1705"/>
                      <a:pt x="153" y="1701"/>
                      <a:pt x="169" y="1691"/>
                    </a:cubicBezTo>
                    <a:cubicBezTo>
                      <a:pt x="493" y="1494"/>
                      <a:pt x="1418" y="1008"/>
                      <a:pt x="2607" y="1008"/>
                    </a:cubicBezTo>
                    <a:cubicBezTo>
                      <a:pt x="3014" y="1008"/>
                      <a:pt x="3451" y="1065"/>
                      <a:pt x="3905" y="1209"/>
                    </a:cubicBezTo>
                    <a:cubicBezTo>
                      <a:pt x="3916" y="1213"/>
                      <a:pt x="3927" y="1215"/>
                      <a:pt x="3937" y="1215"/>
                    </a:cubicBezTo>
                    <a:cubicBezTo>
                      <a:pt x="3994" y="1215"/>
                      <a:pt x="4036" y="1164"/>
                      <a:pt x="4026" y="1113"/>
                    </a:cubicBezTo>
                    <a:lnTo>
                      <a:pt x="3869" y="377"/>
                    </a:lnTo>
                    <a:cubicBezTo>
                      <a:pt x="3869" y="342"/>
                      <a:pt x="3845" y="318"/>
                      <a:pt x="3809" y="305"/>
                    </a:cubicBezTo>
                    <a:cubicBezTo>
                      <a:pt x="3179" y="85"/>
                      <a:pt x="2637" y="1"/>
                      <a:pt x="2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50" name="Google Shape;450;p43"/>
          <p:cNvGrpSpPr/>
          <p:nvPr/>
        </p:nvGrpSpPr>
        <p:grpSpPr>
          <a:xfrm>
            <a:off x="272269" y="1563292"/>
            <a:ext cx="1421358" cy="2338142"/>
            <a:chOff x="1100600" y="1202625"/>
            <a:chExt cx="2166704" cy="3564241"/>
          </a:xfrm>
        </p:grpSpPr>
        <p:sp>
          <p:nvSpPr>
            <p:cNvPr id="451" name="Google Shape;451;p43"/>
            <p:cNvSpPr/>
            <p:nvPr/>
          </p:nvSpPr>
          <p:spPr>
            <a:xfrm>
              <a:off x="1217388" y="2392733"/>
              <a:ext cx="257715" cy="225969"/>
            </a:xfrm>
            <a:custGeom>
              <a:avLst/>
              <a:gdLst/>
              <a:ahLst/>
              <a:cxnLst/>
              <a:rect l="l" t="t" r="r" b="b"/>
              <a:pathLst>
                <a:path w="2712" h="2378" extrusionOk="0">
                  <a:moveTo>
                    <a:pt x="1357" y="1"/>
                  </a:moveTo>
                  <a:cubicBezTo>
                    <a:pt x="1148" y="1"/>
                    <a:pt x="938" y="56"/>
                    <a:pt x="748" y="171"/>
                  </a:cubicBezTo>
                  <a:cubicBezTo>
                    <a:pt x="181" y="520"/>
                    <a:pt x="1" y="1243"/>
                    <a:pt x="350" y="1810"/>
                  </a:cubicBezTo>
                  <a:cubicBezTo>
                    <a:pt x="572" y="2175"/>
                    <a:pt x="966" y="2378"/>
                    <a:pt x="1368" y="2378"/>
                  </a:cubicBezTo>
                  <a:cubicBezTo>
                    <a:pt x="1577" y="2378"/>
                    <a:pt x="1787" y="2323"/>
                    <a:pt x="1977" y="2207"/>
                  </a:cubicBezTo>
                  <a:cubicBezTo>
                    <a:pt x="2543" y="1858"/>
                    <a:pt x="2712" y="1135"/>
                    <a:pt x="2374" y="568"/>
                  </a:cubicBezTo>
                  <a:cubicBezTo>
                    <a:pt x="2152" y="204"/>
                    <a:pt x="1758" y="1"/>
                    <a:pt x="1357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1365059" y="2422667"/>
              <a:ext cx="255529" cy="163823"/>
            </a:xfrm>
            <a:custGeom>
              <a:avLst/>
              <a:gdLst/>
              <a:ahLst/>
              <a:cxnLst/>
              <a:rect l="l" t="t" r="r" b="b"/>
              <a:pathLst>
                <a:path w="2689" h="1724" extrusionOk="0">
                  <a:moveTo>
                    <a:pt x="2472" y="1"/>
                  </a:moveTo>
                  <a:lnTo>
                    <a:pt x="206" y="338"/>
                  </a:lnTo>
                  <a:lnTo>
                    <a:pt x="1" y="1724"/>
                  </a:lnTo>
                  <a:lnTo>
                    <a:pt x="2688" y="1254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1100600" y="1202625"/>
              <a:ext cx="266837" cy="1535034"/>
            </a:xfrm>
            <a:custGeom>
              <a:avLst/>
              <a:gdLst/>
              <a:ahLst/>
              <a:cxnLst/>
              <a:rect l="l" t="t" r="r" b="b"/>
              <a:pathLst>
                <a:path w="2808" h="16154" extrusionOk="0">
                  <a:moveTo>
                    <a:pt x="974" y="1"/>
                  </a:moveTo>
                  <a:cubicBezTo>
                    <a:pt x="936" y="1"/>
                    <a:pt x="897" y="2"/>
                    <a:pt x="856" y="6"/>
                  </a:cubicBezTo>
                  <a:cubicBezTo>
                    <a:pt x="856" y="6"/>
                    <a:pt x="1" y="66"/>
                    <a:pt x="205" y="921"/>
                  </a:cubicBezTo>
                  <a:cubicBezTo>
                    <a:pt x="374" y="1657"/>
                    <a:pt x="2398" y="16153"/>
                    <a:pt x="2398" y="16153"/>
                  </a:cubicBezTo>
                  <a:lnTo>
                    <a:pt x="2808" y="16153"/>
                  </a:lnTo>
                  <a:lnTo>
                    <a:pt x="1712" y="921"/>
                  </a:lnTo>
                  <a:cubicBezTo>
                    <a:pt x="1712" y="921"/>
                    <a:pt x="1867" y="1"/>
                    <a:pt x="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1286092" y="2728271"/>
              <a:ext cx="121540" cy="43712"/>
            </a:xfrm>
            <a:custGeom>
              <a:avLst/>
              <a:gdLst/>
              <a:ahLst/>
              <a:cxnLst/>
              <a:rect l="l" t="t" r="r" b="b"/>
              <a:pathLst>
                <a:path w="1279" h="460" extrusionOk="0">
                  <a:moveTo>
                    <a:pt x="1105" y="1"/>
                  </a:moveTo>
                  <a:cubicBezTo>
                    <a:pt x="1099" y="1"/>
                    <a:pt x="1092" y="1"/>
                    <a:pt x="1085" y="2"/>
                  </a:cubicBezTo>
                  <a:lnTo>
                    <a:pt x="157" y="87"/>
                  </a:lnTo>
                  <a:cubicBezTo>
                    <a:pt x="61" y="87"/>
                    <a:pt x="1" y="171"/>
                    <a:pt x="1" y="267"/>
                  </a:cubicBezTo>
                  <a:cubicBezTo>
                    <a:pt x="1" y="376"/>
                    <a:pt x="85" y="460"/>
                    <a:pt x="181" y="460"/>
                  </a:cubicBezTo>
                  <a:lnTo>
                    <a:pt x="1121" y="376"/>
                  </a:lnTo>
                  <a:cubicBezTo>
                    <a:pt x="1206" y="363"/>
                    <a:pt x="1278" y="279"/>
                    <a:pt x="1278" y="183"/>
                  </a:cubicBezTo>
                  <a:cubicBezTo>
                    <a:pt x="1278" y="81"/>
                    <a:pt x="1203" y="1"/>
                    <a:pt x="1105" y="1"/>
                  </a:cubicBezTo>
                  <a:close/>
                </a:path>
              </a:pathLst>
            </a:custGeom>
            <a:solidFill>
              <a:srgbClr val="FAD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1421219" y="2120388"/>
              <a:ext cx="616158" cy="481017"/>
            </a:xfrm>
            <a:custGeom>
              <a:avLst/>
              <a:gdLst/>
              <a:ahLst/>
              <a:cxnLst/>
              <a:rect l="l" t="t" r="r" b="b"/>
              <a:pathLst>
                <a:path w="6484" h="5062" extrusionOk="0">
                  <a:moveTo>
                    <a:pt x="4230" y="1"/>
                  </a:moveTo>
                  <a:lnTo>
                    <a:pt x="3676" y="2278"/>
                  </a:lnTo>
                  <a:lnTo>
                    <a:pt x="1" y="2760"/>
                  </a:lnTo>
                  <a:lnTo>
                    <a:pt x="290" y="5062"/>
                  </a:lnTo>
                  <a:lnTo>
                    <a:pt x="4760" y="4483"/>
                  </a:lnTo>
                  <a:cubicBezTo>
                    <a:pt x="5231" y="4423"/>
                    <a:pt x="5628" y="4074"/>
                    <a:pt x="5737" y="3603"/>
                  </a:cubicBezTo>
                  <a:lnTo>
                    <a:pt x="6484" y="542"/>
                  </a:lnTo>
                  <a:lnTo>
                    <a:pt x="4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1765880" y="2021751"/>
              <a:ext cx="842894" cy="870524"/>
            </a:xfrm>
            <a:custGeom>
              <a:avLst/>
              <a:gdLst/>
              <a:ahLst/>
              <a:cxnLst/>
              <a:rect l="l" t="t" r="r" b="b"/>
              <a:pathLst>
                <a:path w="8870" h="9161" extrusionOk="0">
                  <a:moveTo>
                    <a:pt x="4004" y="1"/>
                  </a:moveTo>
                  <a:cubicBezTo>
                    <a:pt x="3738" y="1"/>
                    <a:pt x="3424" y="30"/>
                    <a:pt x="3061" y="110"/>
                  </a:cubicBezTo>
                  <a:cubicBezTo>
                    <a:pt x="3061" y="110"/>
                    <a:pt x="1122" y="110"/>
                    <a:pt x="567" y="1111"/>
                  </a:cubicBezTo>
                  <a:cubicBezTo>
                    <a:pt x="0" y="2135"/>
                    <a:pt x="3001" y="5436"/>
                    <a:pt x="3326" y="9161"/>
                  </a:cubicBezTo>
                  <a:lnTo>
                    <a:pt x="8870" y="8630"/>
                  </a:lnTo>
                  <a:cubicBezTo>
                    <a:pt x="8870" y="8630"/>
                    <a:pt x="7086" y="1255"/>
                    <a:pt x="5158" y="255"/>
                  </a:cubicBezTo>
                  <a:cubicBezTo>
                    <a:pt x="5158" y="255"/>
                    <a:pt x="4783" y="1"/>
                    <a:pt x="4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1193346" y="2445568"/>
              <a:ext cx="253153" cy="226730"/>
            </a:xfrm>
            <a:custGeom>
              <a:avLst/>
              <a:gdLst/>
              <a:ahLst/>
              <a:cxnLst/>
              <a:rect l="l" t="t" r="r" b="b"/>
              <a:pathLst>
                <a:path w="2664" h="2386" extrusionOk="0">
                  <a:moveTo>
                    <a:pt x="1336" y="1"/>
                  </a:moveTo>
                  <a:cubicBezTo>
                    <a:pt x="1213" y="1"/>
                    <a:pt x="1088" y="20"/>
                    <a:pt x="964" y="61"/>
                  </a:cubicBezTo>
                  <a:cubicBezTo>
                    <a:pt x="338" y="266"/>
                    <a:pt x="0" y="941"/>
                    <a:pt x="206" y="1567"/>
                  </a:cubicBezTo>
                  <a:cubicBezTo>
                    <a:pt x="370" y="2062"/>
                    <a:pt x="840" y="2385"/>
                    <a:pt x="1337" y="2385"/>
                  </a:cubicBezTo>
                  <a:cubicBezTo>
                    <a:pt x="1458" y="2385"/>
                    <a:pt x="1580" y="2366"/>
                    <a:pt x="1700" y="2326"/>
                  </a:cubicBezTo>
                  <a:cubicBezTo>
                    <a:pt x="2326" y="2122"/>
                    <a:pt x="2664" y="1447"/>
                    <a:pt x="2458" y="820"/>
                  </a:cubicBezTo>
                  <a:cubicBezTo>
                    <a:pt x="2295" y="318"/>
                    <a:pt x="1835" y="1"/>
                    <a:pt x="1336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1320491" y="2518928"/>
              <a:ext cx="264557" cy="137501"/>
            </a:xfrm>
            <a:custGeom>
              <a:avLst/>
              <a:gdLst/>
              <a:ahLst/>
              <a:cxnLst/>
              <a:rect l="l" t="t" r="r" b="b"/>
              <a:pathLst>
                <a:path w="2784" h="1447" extrusionOk="0">
                  <a:moveTo>
                    <a:pt x="506" y="0"/>
                  </a:moveTo>
                  <a:lnTo>
                    <a:pt x="0" y="1289"/>
                  </a:lnTo>
                  <a:lnTo>
                    <a:pt x="2711" y="1446"/>
                  </a:lnTo>
                  <a:lnTo>
                    <a:pt x="2783" y="180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1657170" y="4454137"/>
              <a:ext cx="168389" cy="186724"/>
            </a:xfrm>
            <a:custGeom>
              <a:avLst/>
              <a:gdLst/>
              <a:ahLst/>
              <a:cxnLst/>
              <a:rect l="l" t="t" r="r" b="b"/>
              <a:pathLst>
                <a:path w="1772" h="1965" extrusionOk="0">
                  <a:moveTo>
                    <a:pt x="204" y="0"/>
                  </a:moveTo>
                  <a:lnTo>
                    <a:pt x="0" y="1784"/>
                  </a:lnTo>
                  <a:lnTo>
                    <a:pt x="1578" y="1964"/>
                  </a:lnTo>
                  <a:lnTo>
                    <a:pt x="1771" y="14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1350425" y="4571400"/>
              <a:ext cx="488821" cy="177127"/>
            </a:xfrm>
            <a:custGeom>
              <a:avLst/>
              <a:gdLst/>
              <a:ahLst/>
              <a:cxnLst/>
              <a:rect l="l" t="t" r="r" b="b"/>
              <a:pathLst>
                <a:path w="5144" h="1864" extrusionOk="0">
                  <a:moveTo>
                    <a:pt x="3105" y="0"/>
                  </a:moveTo>
                  <a:cubicBezTo>
                    <a:pt x="3082" y="0"/>
                    <a:pt x="3058" y="6"/>
                    <a:pt x="3035" y="20"/>
                  </a:cubicBezTo>
                  <a:lnTo>
                    <a:pt x="408" y="1188"/>
                  </a:lnTo>
                  <a:cubicBezTo>
                    <a:pt x="240" y="1260"/>
                    <a:pt x="119" y="1393"/>
                    <a:pt x="58" y="1550"/>
                  </a:cubicBezTo>
                  <a:cubicBezTo>
                    <a:pt x="1" y="1701"/>
                    <a:pt x="99" y="1864"/>
                    <a:pt x="258" y="1864"/>
                  </a:cubicBezTo>
                  <a:cubicBezTo>
                    <a:pt x="263" y="1864"/>
                    <a:pt x="269" y="1863"/>
                    <a:pt x="275" y="1863"/>
                  </a:cubicBezTo>
                  <a:lnTo>
                    <a:pt x="4830" y="1731"/>
                  </a:lnTo>
                  <a:cubicBezTo>
                    <a:pt x="4999" y="1731"/>
                    <a:pt x="5144" y="1574"/>
                    <a:pt x="5132" y="1393"/>
                  </a:cubicBezTo>
                  <a:lnTo>
                    <a:pt x="5060" y="513"/>
                  </a:lnTo>
                  <a:cubicBezTo>
                    <a:pt x="5060" y="502"/>
                    <a:pt x="5047" y="489"/>
                    <a:pt x="5047" y="478"/>
                  </a:cubicBezTo>
                  <a:lnTo>
                    <a:pt x="4999" y="345"/>
                  </a:lnTo>
                  <a:cubicBezTo>
                    <a:pt x="4976" y="284"/>
                    <a:pt x="4920" y="252"/>
                    <a:pt x="4860" y="252"/>
                  </a:cubicBezTo>
                  <a:cubicBezTo>
                    <a:pt x="4825" y="252"/>
                    <a:pt x="4789" y="262"/>
                    <a:pt x="4758" y="285"/>
                  </a:cubicBezTo>
                  <a:cubicBezTo>
                    <a:pt x="4617" y="393"/>
                    <a:pt x="4378" y="531"/>
                    <a:pt x="4024" y="531"/>
                  </a:cubicBezTo>
                  <a:cubicBezTo>
                    <a:pt x="3985" y="531"/>
                    <a:pt x="3945" y="529"/>
                    <a:pt x="3903" y="526"/>
                  </a:cubicBezTo>
                  <a:cubicBezTo>
                    <a:pt x="3469" y="489"/>
                    <a:pt x="3312" y="261"/>
                    <a:pt x="3252" y="104"/>
                  </a:cubicBezTo>
                  <a:cubicBezTo>
                    <a:pt x="3226" y="43"/>
                    <a:pt x="3167" y="0"/>
                    <a:pt x="3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2992292" y="4472477"/>
              <a:ext cx="238329" cy="186629"/>
            </a:xfrm>
            <a:custGeom>
              <a:avLst/>
              <a:gdLst/>
              <a:ahLst/>
              <a:cxnLst/>
              <a:rect l="l" t="t" r="r" b="b"/>
              <a:pathLst>
                <a:path w="2508" h="1964" extrusionOk="0">
                  <a:moveTo>
                    <a:pt x="1" y="0"/>
                  </a:moveTo>
                  <a:lnTo>
                    <a:pt x="928" y="1784"/>
                  </a:lnTo>
                  <a:lnTo>
                    <a:pt x="2507" y="1964"/>
                  </a:lnTo>
                  <a:lnTo>
                    <a:pt x="1579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756626" y="4590215"/>
              <a:ext cx="510678" cy="176651"/>
            </a:xfrm>
            <a:custGeom>
              <a:avLst/>
              <a:gdLst/>
              <a:ahLst/>
              <a:cxnLst/>
              <a:rect l="l" t="t" r="r" b="b"/>
              <a:pathLst>
                <a:path w="5374" h="1859" extrusionOk="0">
                  <a:moveTo>
                    <a:pt x="3102" y="0"/>
                  </a:moveTo>
                  <a:cubicBezTo>
                    <a:pt x="3080" y="0"/>
                    <a:pt x="3057" y="5"/>
                    <a:pt x="3035" y="14"/>
                  </a:cubicBezTo>
                  <a:lnTo>
                    <a:pt x="408" y="1183"/>
                  </a:lnTo>
                  <a:cubicBezTo>
                    <a:pt x="240" y="1255"/>
                    <a:pt x="119" y="1388"/>
                    <a:pt x="58" y="1544"/>
                  </a:cubicBezTo>
                  <a:cubicBezTo>
                    <a:pt x="1" y="1696"/>
                    <a:pt x="111" y="1858"/>
                    <a:pt x="259" y="1858"/>
                  </a:cubicBezTo>
                  <a:cubicBezTo>
                    <a:pt x="264" y="1858"/>
                    <a:pt x="270" y="1858"/>
                    <a:pt x="275" y="1858"/>
                  </a:cubicBezTo>
                  <a:lnTo>
                    <a:pt x="5060" y="1677"/>
                  </a:lnTo>
                  <a:cubicBezTo>
                    <a:pt x="5240" y="1665"/>
                    <a:pt x="5373" y="1509"/>
                    <a:pt x="5360" y="1340"/>
                  </a:cubicBezTo>
                  <a:lnTo>
                    <a:pt x="5060" y="508"/>
                  </a:lnTo>
                  <a:cubicBezTo>
                    <a:pt x="5060" y="496"/>
                    <a:pt x="5047" y="484"/>
                    <a:pt x="5047" y="472"/>
                  </a:cubicBezTo>
                  <a:lnTo>
                    <a:pt x="4999" y="339"/>
                  </a:lnTo>
                  <a:cubicBezTo>
                    <a:pt x="4976" y="284"/>
                    <a:pt x="4915" y="249"/>
                    <a:pt x="4853" y="249"/>
                  </a:cubicBezTo>
                  <a:cubicBezTo>
                    <a:pt x="4820" y="249"/>
                    <a:pt x="4787" y="259"/>
                    <a:pt x="4758" y="280"/>
                  </a:cubicBezTo>
                  <a:cubicBezTo>
                    <a:pt x="4617" y="388"/>
                    <a:pt x="4378" y="526"/>
                    <a:pt x="4023" y="526"/>
                  </a:cubicBezTo>
                  <a:cubicBezTo>
                    <a:pt x="3985" y="526"/>
                    <a:pt x="3944" y="524"/>
                    <a:pt x="3903" y="521"/>
                  </a:cubicBezTo>
                  <a:cubicBezTo>
                    <a:pt x="3469" y="484"/>
                    <a:pt x="3312" y="255"/>
                    <a:pt x="3252" y="98"/>
                  </a:cubicBezTo>
                  <a:cubicBezTo>
                    <a:pt x="3225" y="36"/>
                    <a:pt x="3166" y="0"/>
                    <a:pt x="3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1922769" y="1860397"/>
              <a:ext cx="240610" cy="286310"/>
            </a:xfrm>
            <a:custGeom>
              <a:avLst/>
              <a:gdLst/>
              <a:ahLst/>
              <a:cxnLst/>
              <a:rect l="l" t="t" r="r" b="b"/>
              <a:pathLst>
                <a:path w="2532" h="3013" extrusionOk="0">
                  <a:moveTo>
                    <a:pt x="2157" y="1"/>
                  </a:moveTo>
                  <a:lnTo>
                    <a:pt x="1" y="351"/>
                  </a:lnTo>
                  <a:lnTo>
                    <a:pt x="277" y="2086"/>
                  </a:lnTo>
                  <a:cubicBezTo>
                    <a:pt x="365" y="2634"/>
                    <a:pt x="833" y="3013"/>
                    <a:pt x="1370" y="3013"/>
                  </a:cubicBezTo>
                  <a:cubicBezTo>
                    <a:pt x="1423" y="3013"/>
                    <a:pt x="1477" y="3009"/>
                    <a:pt x="1531" y="3002"/>
                  </a:cubicBezTo>
                  <a:cubicBezTo>
                    <a:pt x="2122" y="2905"/>
                    <a:pt x="2531" y="2338"/>
                    <a:pt x="2435" y="1748"/>
                  </a:cubicBezTo>
                  <a:lnTo>
                    <a:pt x="2157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1937593" y="1928055"/>
              <a:ext cx="234908" cy="118211"/>
            </a:xfrm>
            <a:custGeom>
              <a:avLst/>
              <a:gdLst/>
              <a:ahLst/>
              <a:cxnLst/>
              <a:rect l="l" t="t" r="r" b="b"/>
              <a:pathLst>
                <a:path w="2472" h="1244" extrusionOk="0">
                  <a:moveTo>
                    <a:pt x="2098" y="0"/>
                  </a:moveTo>
                  <a:lnTo>
                    <a:pt x="1" y="603"/>
                  </a:lnTo>
                  <a:cubicBezTo>
                    <a:pt x="1" y="603"/>
                    <a:pt x="370" y="1244"/>
                    <a:pt x="1131" y="1244"/>
                  </a:cubicBezTo>
                  <a:cubicBezTo>
                    <a:pt x="1261" y="1244"/>
                    <a:pt x="1403" y="1225"/>
                    <a:pt x="1556" y="1181"/>
                  </a:cubicBezTo>
                  <a:cubicBezTo>
                    <a:pt x="2472" y="903"/>
                    <a:pt x="2098" y="0"/>
                    <a:pt x="2098" y="0"/>
                  </a:cubicBezTo>
                  <a:close/>
                </a:path>
              </a:pathLst>
            </a:custGeom>
            <a:solidFill>
              <a:srgbClr val="F5B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1838100" y="1571327"/>
              <a:ext cx="371082" cy="439681"/>
            </a:xfrm>
            <a:custGeom>
              <a:avLst/>
              <a:gdLst/>
              <a:ahLst/>
              <a:cxnLst/>
              <a:rect l="l" t="t" r="r" b="b"/>
              <a:pathLst>
                <a:path w="3905" h="4627" extrusionOk="0">
                  <a:moveTo>
                    <a:pt x="2022" y="1"/>
                  </a:moveTo>
                  <a:cubicBezTo>
                    <a:pt x="1979" y="1"/>
                    <a:pt x="1935" y="3"/>
                    <a:pt x="1892" y="6"/>
                  </a:cubicBezTo>
                  <a:lnTo>
                    <a:pt x="1699" y="18"/>
                  </a:lnTo>
                  <a:cubicBezTo>
                    <a:pt x="723" y="78"/>
                    <a:pt x="0" y="922"/>
                    <a:pt x="60" y="1886"/>
                  </a:cubicBezTo>
                  <a:lnTo>
                    <a:pt x="132" y="2994"/>
                  </a:lnTo>
                  <a:cubicBezTo>
                    <a:pt x="201" y="3915"/>
                    <a:pt x="973" y="4627"/>
                    <a:pt x="1881" y="4627"/>
                  </a:cubicBezTo>
                  <a:cubicBezTo>
                    <a:pt x="1925" y="4627"/>
                    <a:pt x="1968" y="4625"/>
                    <a:pt x="2012" y="4622"/>
                  </a:cubicBezTo>
                  <a:lnTo>
                    <a:pt x="2205" y="4609"/>
                  </a:lnTo>
                  <a:cubicBezTo>
                    <a:pt x="3169" y="4549"/>
                    <a:pt x="3904" y="3706"/>
                    <a:pt x="3844" y="2742"/>
                  </a:cubicBezTo>
                  <a:lnTo>
                    <a:pt x="3760" y="1633"/>
                  </a:lnTo>
                  <a:cubicBezTo>
                    <a:pt x="3702" y="713"/>
                    <a:pt x="2931" y="1"/>
                    <a:pt x="2022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838100" y="1571327"/>
              <a:ext cx="371082" cy="439681"/>
            </a:xfrm>
            <a:custGeom>
              <a:avLst/>
              <a:gdLst/>
              <a:ahLst/>
              <a:cxnLst/>
              <a:rect l="l" t="t" r="r" b="b"/>
              <a:pathLst>
                <a:path w="3905" h="4627" extrusionOk="0">
                  <a:moveTo>
                    <a:pt x="2022" y="1"/>
                  </a:moveTo>
                  <a:cubicBezTo>
                    <a:pt x="1979" y="1"/>
                    <a:pt x="1935" y="3"/>
                    <a:pt x="1892" y="6"/>
                  </a:cubicBezTo>
                  <a:lnTo>
                    <a:pt x="1699" y="18"/>
                  </a:lnTo>
                  <a:cubicBezTo>
                    <a:pt x="723" y="78"/>
                    <a:pt x="0" y="922"/>
                    <a:pt x="60" y="1886"/>
                  </a:cubicBezTo>
                  <a:lnTo>
                    <a:pt x="132" y="2994"/>
                  </a:lnTo>
                  <a:cubicBezTo>
                    <a:pt x="201" y="3915"/>
                    <a:pt x="973" y="4627"/>
                    <a:pt x="1881" y="4627"/>
                  </a:cubicBezTo>
                  <a:cubicBezTo>
                    <a:pt x="1925" y="4627"/>
                    <a:pt x="1968" y="4625"/>
                    <a:pt x="2012" y="4622"/>
                  </a:cubicBezTo>
                  <a:lnTo>
                    <a:pt x="2205" y="4609"/>
                  </a:lnTo>
                  <a:cubicBezTo>
                    <a:pt x="3169" y="4549"/>
                    <a:pt x="3904" y="3706"/>
                    <a:pt x="3844" y="2742"/>
                  </a:cubicBezTo>
                  <a:lnTo>
                    <a:pt x="3760" y="1633"/>
                  </a:lnTo>
                  <a:cubicBezTo>
                    <a:pt x="3702" y="713"/>
                    <a:pt x="2931" y="1"/>
                    <a:pt x="2022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1785361" y="1510510"/>
              <a:ext cx="381440" cy="359099"/>
            </a:xfrm>
            <a:custGeom>
              <a:avLst/>
              <a:gdLst/>
              <a:ahLst/>
              <a:cxnLst/>
              <a:rect l="l" t="t" r="r" b="b"/>
              <a:pathLst>
                <a:path w="4014" h="3779" extrusionOk="0">
                  <a:moveTo>
                    <a:pt x="3265" y="1"/>
                  </a:moveTo>
                  <a:cubicBezTo>
                    <a:pt x="2302" y="1"/>
                    <a:pt x="651" y="646"/>
                    <a:pt x="651" y="646"/>
                  </a:cubicBezTo>
                  <a:lnTo>
                    <a:pt x="1" y="2056"/>
                  </a:lnTo>
                  <a:lnTo>
                    <a:pt x="687" y="3779"/>
                  </a:lnTo>
                  <a:lnTo>
                    <a:pt x="1049" y="3743"/>
                  </a:lnTo>
                  <a:cubicBezTo>
                    <a:pt x="1278" y="3683"/>
                    <a:pt x="1603" y="3538"/>
                    <a:pt x="1567" y="3310"/>
                  </a:cubicBezTo>
                  <a:lnTo>
                    <a:pt x="1434" y="2815"/>
                  </a:lnTo>
                  <a:cubicBezTo>
                    <a:pt x="1434" y="2815"/>
                    <a:pt x="1712" y="2321"/>
                    <a:pt x="1399" y="1960"/>
                  </a:cubicBezTo>
                  <a:cubicBezTo>
                    <a:pt x="1338" y="1899"/>
                    <a:pt x="1314" y="1815"/>
                    <a:pt x="1326" y="1730"/>
                  </a:cubicBezTo>
                  <a:cubicBezTo>
                    <a:pt x="1347" y="1582"/>
                    <a:pt x="1424" y="1406"/>
                    <a:pt x="1712" y="1406"/>
                  </a:cubicBezTo>
                  <a:cubicBezTo>
                    <a:pt x="1752" y="1406"/>
                    <a:pt x="1796" y="1410"/>
                    <a:pt x="1844" y="1417"/>
                  </a:cubicBezTo>
                  <a:cubicBezTo>
                    <a:pt x="2014" y="1443"/>
                    <a:pt x="2229" y="1467"/>
                    <a:pt x="2456" y="1467"/>
                  </a:cubicBezTo>
                  <a:cubicBezTo>
                    <a:pt x="3068" y="1467"/>
                    <a:pt x="3771" y="1297"/>
                    <a:pt x="3929" y="549"/>
                  </a:cubicBezTo>
                  <a:cubicBezTo>
                    <a:pt x="4013" y="140"/>
                    <a:pt x="3714" y="1"/>
                    <a:pt x="3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1780799" y="1774398"/>
              <a:ext cx="123726" cy="119541"/>
            </a:xfrm>
            <a:custGeom>
              <a:avLst/>
              <a:gdLst/>
              <a:ahLst/>
              <a:cxnLst/>
              <a:rect l="l" t="t" r="r" b="b"/>
              <a:pathLst>
                <a:path w="1302" h="1258" extrusionOk="0">
                  <a:moveTo>
                    <a:pt x="657" y="1"/>
                  </a:moveTo>
                  <a:cubicBezTo>
                    <a:pt x="643" y="1"/>
                    <a:pt x="629" y="1"/>
                    <a:pt x="615" y="2"/>
                  </a:cubicBezTo>
                  <a:cubicBezTo>
                    <a:pt x="266" y="26"/>
                    <a:pt x="1" y="327"/>
                    <a:pt x="25" y="677"/>
                  </a:cubicBezTo>
                  <a:cubicBezTo>
                    <a:pt x="48" y="1011"/>
                    <a:pt x="324" y="1257"/>
                    <a:pt x="654" y="1257"/>
                  </a:cubicBezTo>
                  <a:cubicBezTo>
                    <a:pt x="669" y="1257"/>
                    <a:pt x="684" y="1257"/>
                    <a:pt x="699" y="1256"/>
                  </a:cubicBezTo>
                  <a:cubicBezTo>
                    <a:pt x="1048" y="1231"/>
                    <a:pt x="1302" y="930"/>
                    <a:pt x="1278" y="592"/>
                  </a:cubicBezTo>
                  <a:cubicBezTo>
                    <a:pt x="1255" y="258"/>
                    <a:pt x="977" y="1"/>
                    <a:pt x="657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1463601" y="2119913"/>
              <a:ext cx="900100" cy="631441"/>
            </a:xfrm>
            <a:custGeom>
              <a:avLst/>
              <a:gdLst/>
              <a:ahLst/>
              <a:cxnLst/>
              <a:rect l="l" t="t" r="r" b="b"/>
              <a:pathLst>
                <a:path w="9472" h="6645" extrusionOk="0">
                  <a:moveTo>
                    <a:pt x="8163" y="0"/>
                  </a:moveTo>
                  <a:cubicBezTo>
                    <a:pt x="7773" y="0"/>
                    <a:pt x="7390" y="195"/>
                    <a:pt x="7171" y="547"/>
                  </a:cubicBezTo>
                  <a:lnTo>
                    <a:pt x="5158" y="3753"/>
                  </a:lnTo>
                  <a:lnTo>
                    <a:pt x="254" y="3753"/>
                  </a:lnTo>
                  <a:lnTo>
                    <a:pt x="0" y="6066"/>
                  </a:lnTo>
                  <a:lnTo>
                    <a:pt x="5206" y="6633"/>
                  </a:lnTo>
                  <a:cubicBezTo>
                    <a:pt x="5243" y="6633"/>
                    <a:pt x="5291" y="6645"/>
                    <a:pt x="5326" y="6645"/>
                  </a:cubicBezTo>
                  <a:cubicBezTo>
                    <a:pt x="5725" y="6645"/>
                    <a:pt x="6098" y="6440"/>
                    <a:pt x="6315" y="6091"/>
                  </a:cubicBezTo>
                  <a:lnTo>
                    <a:pt x="9134" y="1776"/>
                  </a:lnTo>
                  <a:cubicBezTo>
                    <a:pt x="9472" y="1235"/>
                    <a:pt x="9316" y="512"/>
                    <a:pt x="8773" y="174"/>
                  </a:cubicBezTo>
                  <a:cubicBezTo>
                    <a:pt x="8584" y="56"/>
                    <a:pt x="837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1622770" y="2892191"/>
              <a:ext cx="848596" cy="1603262"/>
            </a:xfrm>
            <a:custGeom>
              <a:avLst/>
              <a:gdLst/>
              <a:ahLst/>
              <a:cxnLst/>
              <a:rect l="l" t="t" r="r" b="b"/>
              <a:pathLst>
                <a:path w="8930" h="16872" extrusionOk="0">
                  <a:moveTo>
                    <a:pt x="4832" y="1"/>
                  </a:moveTo>
                  <a:lnTo>
                    <a:pt x="941" y="7508"/>
                  </a:lnTo>
                  <a:lnTo>
                    <a:pt x="1" y="16871"/>
                  </a:lnTo>
                  <a:lnTo>
                    <a:pt x="2555" y="16871"/>
                  </a:lnTo>
                  <a:lnTo>
                    <a:pt x="3868" y="8375"/>
                  </a:lnTo>
                  <a:lnTo>
                    <a:pt x="8929" y="1664"/>
                  </a:lnTo>
                  <a:lnTo>
                    <a:pt x="4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081938" y="2841827"/>
              <a:ext cx="1139570" cy="1691350"/>
            </a:xfrm>
            <a:custGeom>
              <a:avLst/>
              <a:gdLst/>
              <a:ahLst/>
              <a:cxnLst/>
              <a:rect l="l" t="t" r="r" b="b"/>
              <a:pathLst>
                <a:path w="11992" h="17799" extrusionOk="0">
                  <a:moveTo>
                    <a:pt x="5544" y="0"/>
                  </a:moveTo>
                  <a:lnTo>
                    <a:pt x="0" y="531"/>
                  </a:lnTo>
                  <a:lnTo>
                    <a:pt x="1832" y="2892"/>
                  </a:lnTo>
                  <a:lnTo>
                    <a:pt x="4664" y="9689"/>
                  </a:lnTo>
                  <a:lnTo>
                    <a:pt x="9327" y="17798"/>
                  </a:lnTo>
                  <a:lnTo>
                    <a:pt x="11991" y="17606"/>
                  </a:lnTo>
                  <a:lnTo>
                    <a:pt x="7616" y="8881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047539" y="2288680"/>
              <a:ext cx="285273" cy="430653"/>
            </a:xfrm>
            <a:custGeom>
              <a:avLst/>
              <a:gdLst/>
              <a:ahLst/>
              <a:cxnLst/>
              <a:rect l="l" t="t" r="r" b="b"/>
              <a:pathLst>
                <a:path w="3002" h="4532" extrusionOk="0">
                  <a:moveTo>
                    <a:pt x="2989" y="0"/>
                  </a:moveTo>
                  <a:lnTo>
                    <a:pt x="1" y="4520"/>
                  </a:lnTo>
                  <a:lnTo>
                    <a:pt x="1" y="4531"/>
                  </a:lnTo>
                  <a:lnTo>
                    <a:pt x="13" y="4531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AD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1952607" y="2359664"/>
              <a:ext cx="74407" cy="118116"/>
            </a:xfrm>
            <a:custGeom>
              <a:avLst/>
              <a:gdLst/>
              <a:ahLst/>
              <a:cxnLst/>
              <a:rect l="l" t="t" r="r" b="b"/>
              <a:pathLst>
                <a:path w="783" h="1243" extrusionOk="0">
                  <a:moveTo>
                    <a:pt x="771" y="1"/>
                  </a:moveTo>
                  <a:lnTo>
                    <a:pt x="12" y="1230"/>
                  </a:lnTo>
                  <a:cubicBezTo>
                    <a:pt x="0" y="1230"/>
                    <a:pt x="0" y="1242"/>
                    <a:pt x="12" y="1242"/>
                  </a:cubicBezTo>
                  <a:lnTo>
                    <a:pt x="783" y="13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AD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74" name="Google Shape;474;p43"/>
          <p:cNvCxnSpPr>
            <a:cxnSpLocks/>
          </p:cNvCxnSpPr>
          <p:nvPr/>
        </p:nvCxnSpPr>
        <p:spPr>
          <a:xfrm>
            <a:off x="3208564" y="3773206"/>
            <a:ext cx="265339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2315354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Java Counters</a:t>
            </a:r>
            <a:endParaRPr sz="8000" dirty="0"/>
          </a:p>
        </p:txBody>
      </p:sp>
      <p:sp>
        <p:nvSpPr>
          <p:cNvPr id="476" name="Google Shape;476;p43"/>
          <p:cNvSpPr txBox="1">
            <a:spLocks noGrp="1"/>
          </p:cNvSpPr>
          <p:nvPr>
            <p:ph type="subTitle" idx="1"/>
          </p:nvPr>
        </p:nvSpPr>
        <p:spPr>
          <a:xfrm>
            <a:off x="2139104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nton" pitchFamily="2" charset="0"/>
              </a:rPr>
              <a:t>Munayem Ahad, Dana Bradley, Adnan </a:t>
            </a:r>
            <a:r>
              <a:rPr lang="en-US" sz="1600" dirty="0" err="1">
                <a:latin typeface="Anton" pitchFamily="2" charset="0"/>
              </a:rPr>
              <a:t>Vaktapuriya</a:t>
            </a:r>
            <a:r>
              <a:rPr lang="en-US" sz="1600" dirty="0">
                <a:latin typeface="Anton" pitchFamily="2" charset="0"/>
              </a:rPr>
              <a:t> </a:t>
            </a:r>
            <a:endParaRPr sz="1600" dirty="0">
              <a:latin typeface="Anton" pitchFamily="2" charset="0"/>
            </a:endParaRPr>
          </a:p>
        </p:txBody>
      </p:sp>
      <p:grpSp>
        <p:nvGrpSpPr>
          <p:cNvPr id="19" name="Google Shape;391;p41">
            <a:extLst>
              <a:ext uri="{FF2B5EF4-FFF2-40B4-BE49-F238E27FC236}">
                <a16:creationId xmlns:a16="http://schemas.microsoft.com/office/drawing/2014/main" id="{7096E442-C447-4CDC-E73B-7DFB1E06A675}"/>
              </a:ext>
            </a:extLst>
          </p:cNvPr>
          <p:cNvGrpSpPr/>
          <p:nvPr/>
        </p:nvGrpSpPr>
        <p:grpSpPr>
          <a:xfrm>
            <a:off x="1553967" y="1573538"/>
            <a:ext cx="1168921" cy="2328118"/>
            <a:chOff x="5108548" y="1478775"/>
            <a:chExt cx="1949585" cy="3852437"/>
          </a:xfrm>
        </p:grpSpPr>
        <p:sp>
          <p:nvSpPr>
            <p:cNvPr id="20" name="Google Shape;392;p41">
              <a:extLst>
                <a:ext uri="{FF2B5EF4-FFF2-40B4-BE49-F238E27FC236}">
                  <a16:creationId xmlns:a16="http://schemas.microsoft.com/office/drawing/2014/main" id="{7DFEA23E-D762-B844-AC60-A83A5383FC29}"/>
                </a:ext>
              </a:extLst>
            </p:cNvPr>
            <p:cNvSpPr/>
            <p:nvPr/>
          </p:nvSpPr>
          <p:spPr>
            <a:xfrm>
              <a:off x="6266121" y="1564824"/>
              <a:ext cx="792011" cy="1361884"/>
            </a:xfrm>
            <a:custGeom>
              <a:avLst/>
              <a:gdLst/>
              <a:ahLst/>
              <a:cxnLst/>
              <a:rect l="l" t="t" r="r" b="b"/>
              <a:pathLst>
                <a:path w="7750" h="13326" extrusionOk="0">
                  <a:moveTo>
                    <a:pt x="2717" y="1"/>
                  </a:moveTo>
                  <a:cubicBezTo>
                    <a:pt x="1690" y="1"/>
                    <a:pt x="929" y="455"/>
                    <a:pt x="929" y="455"/>
                  </a:cubicBezTo>
                  <a:lnTo>
                    <a:pt x="1001" y="1034"/>
                  </a:lnTo>
                  <a:cubicBezTo>
                    <a:pt x="1001" y="1034"/>
                    <a:pt x="1893" y="1384"/>
                    <a:pt x="2194" y="2107"/>
                  </a:cubicBezTo>
                  <a:cubicBezTo>
                    <a:pt x="2507" y="2841"/>
                    <a:pt x="1507" y="3733"/>
                    <a:pt x="808" y="4697"/>
                  </a:cubicBezTo>
                  <a:cubicBezTo>
                    <a:pt x="121" y="5661"/>
                    <a:pt x="700" y="6504"/>
                    <a:pt x="1085" y="7155"/>
                  </a:cubicBezTo>
                  <a:cubicBezTo>
                    <a:pt x="1471" y="7818"/>
                    <a:pt x="1" y="9939"/>
                    <a:pt x="1" y="11361"/>
                  </a:cubicBezTo>
                  <a:cubicBezTo>
                    <a:pt x="1" y="12783"/>
                    <a:pt x="1423" y="13325"/>
                    <a:pt x="2387" y="13325"/>
                  </a:cubicBezTo>
                  <a:cubicBezTo>
                    <a:pt x="3351" y="13325"/>
                    <a:pt x="5123" y="12867"/>
                    <a:pt x="5664" y="11747"/>
                  </a:cubicBezTo>
                  <a:cubicBezTo>
                    <a:pt x="6207" y="10626"/>
                    <a:pt x="5399" y="10819"/>
                    <a:pt x="5785" y="10012"/>
                  </a:cubicBezTo>
                  <a:cubicBezTo>
                    <a:pt x="6170" y="9204"/>
                    <a:pt x="7749" y="8047"/>
                    <a:pt x="7134" y="6504"/>
                  </a:cubicBezTo>
                  <a:cubicBezTo>
                    <a:pt x="6508" y="4962"/>
                    <a:pt x="5243" y="4613"/>
                    <a:pt x="5364" y="3877"/>
                  </a:cubicBezTo>
                  <a:cubicBezTo>
                    <a:pt x="5471" y="3154"/>
                    <a:pt x="5929" y="1263"/>
                    <a:pt x="4242" y="371"/>
                  </a:cubicBezTo>
                  <a:cubicBezTo>
                    <a:pt x="3710" y="95"/>
                    <a:pt x="3186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3;p41">
              <a:extLst>
                <a:ext uri="{FF2B5EF4-FFF2-40B4-BE49-F238E27FC236}">
                  <a16:creationId xmlns:a16="http://schemas.microsoft.com/office/drawing/2014/main" id="{206B74F4-6FA6-0861-F5A0-C7211B5E1CFA}"/>
                </a:ext>
              </a:extLst>
            </p:cNvPr>
            <p:cNvSpPr/>
            <p:nvPr/>
          </p:nvSpPr>
          <p:spPr>
            <a:xfrm>
              <a:off x="5341350" y="1505346"/>
              <a:ext cx="1550503" cy="3825866"/>
            </a:xfrm>
            <a:custGeom>
              <a:avLst/>
              <a:gdLst/>
              <a:ahLst/>
              <a:cxnLst/>
              <a:rect l="l" t="t" r="r" b="b"/>
              <a:pathLst>
                <a:path w="15172" h="37436" extrusionOk="0">
                  <a:moveTo>
                    <a:pt x="8301" y="1"/>
                  </a:moveTo>
                  <a:cubicBezTo>
                    <a:pt x="7339" y="1"/>
                    <a:pt x="6367" y="637"/>
                    <a:pt x="6157" y="1074"/>
                  </a:cubicBezTo>
                  <a:cubicBezTo>
                    <a:pt x="5892" y="1652"/>
                    <a:pt x="6085" y="4002"/>
                    <a:pt x="6157" y="4459"/>
                  </a:cubicBezTo>
                  <a:cubicBezTo>
                    <a:pt x="6242" y="4930"/>
                    <a:pt x="6242" y="5158"/>
                    <a:pt x="6628" y="5158"/>
                  </a:cubicBezTo>
                  <a:cubicBezTo>
                    <a:pt x="7013" y="5158"/>
                    <a:pt x="7664" y="4966"/>
                    <a:pt x="7664" y="4966"/>
                  </a:cubicBezTo>
                  <a:lnTo>
                    <a:pt x="7664" y="4966"/>
                  </a:lnTo>
                  <a:cubicBezTo>
                    <a:pt x="7604" y="6050"/>
                    <a:pt x="7676" y="5689"/>
                    <a:pt x="7471" y="6243"/>
                  </a:cubicBezTo>
                  <a:cubicBezTo>
                    <a:pt x="7351" y="6545"/>
                    <a:pt x="6194" y="6665"/>
                    <a:pt x="5579" y="6737"/>
                  </a:cubicBezTo>
                  <a:cubicBezTo>
                    <a:pt x="4965" y="6821"/>
                    <a:pt x="4387" y="8015"/>
                    <a:pt x="4314" y="8931"/>
                  </a:cubicBezTo>
                  <a:cubicBezTo>
                    <a:pt x="4229" y="9858"/>
                    <a:pt x="4615" y="11473"/>
                    <a:pt x="4652" y="12136"/>
                  </a:cubicBezTo>
                  <a:cubicBezTo>
                    <a:pt x="4700" y="12787"/>
                    <a:pt x="4422" y="16185"/>
                    <a:pt x="4194" y="17064"/>
                  </a:cubicBezTo>
                  <a:cubicBezTo>
                    <a:pt x="3964" y="17956"/>
                    <a:pt x="3423" y="20149"/>
                    <a:pt x="3350" y="21728"/>
                  </a:cubicBezTo>
                  <a:cubicBezTo>
                    <a:pt x="3265" y="23306"/>
                    <a:pt x="3350" y="26777"/>
                    <a:pt x="3350" y="26777"/>
                  </a:cubicBezTo>
                  <a:cubicBezTo>
                    <a:pt x="3350" y="26777"/>
                    <a:pt x="2844" y="28356"/>
                    <a:pt x="2844" y="29585"/>
                  </a:cubicBezTo>
                  <a:cubicBezTo>
                    <a:pt x="2844" y="30826"/>
                    <a:pt x="2350" y="34911"/>
                    <a:pt x="2301" y="35177"/>
                  </a:cubicBezTo>
                  <a:cubicBezTo>
                    <a:pt x="2266" y="35453"/>
                    <a:pt x="2001" y="35755"/>
                    <a:pt x="1964" y="35876"/>
                  </a:cubicBezTo>
                  <a:cubicBezTo>
                    <a:pt x="1916" y="35984"/>
                    <a:pt x="0" y="36912"/>
                    <a:pt x="229" y="37261"/>
                  </a:cubicBezTo>
                  <a:cubicBezTo>
                    <a:pt x="311" y="37386"/>
                    <a:pt x="782" y="37435"/>
                    <a:pt x="1367" y="37435"/>
                  </a:cubicBezTo>
                  <a:cubicBezTo>
                    <a:pt x="2420" y="37435"/>
                    <a:pt x="3843" y="37275"/>
                    <a:pt x="4037" y="37105"/>
                  </a:cubicBezTo>
                  <a:cubicBezTo>
                    <a:pt x="4350" y="36840"/>
                    <a:pt x="4025" y="36189"/>
                    <a:pt x="4025" y="35731"/>
                  </a:cubicBezTo>
                  <a:cubicBezTo>
                    <a:pt x="4025" y="35260"/>
                    <a:pt x="5206" y="30320"/>
                    <a:pt x="5434" y="29055"/>
                  </a:cubicBezTo>
                  <a:cubicBezTo>
                    <a:pt x="5664" y="27778"/>
                    <a:pt x="5543" y="25548"/>
                    <a:pt x="5543" y="25548"/>
                  </a:cubicBezTo>
                  <a:cubicBezTo>
                    <a:pt x="5543" y="25548"/>
                    <a:pt x="6507" y="22572"/>
                    <a:pt x="6664" y="21801"/>
                  </a:cubicBezTo>
                  <a:cubicBezTo>
                    <a:pt x="6821" y="21041"/>
                    <a:pt x="7086" y="20535"/>
                    <a:pt x="7086" y="20535"/>
                  </a:cubicBezTo>
                  <a:lnTo>
                    <a:pt x="7929" y="20535"/>
                  </a:lnTo>
                  <a:cubicBezTo>
                    <a:pt x="7929" y="20535"/>
                    <a:pt x="8508" y="24355"/>
                    <a:pt x="8857" y="25162"/>
                  </a:cubicBezTo>
                  <a:cubicBezTo>
                    <a:pt x="9207" y="25970"/>
                    <a:pt x="9641" y="26548"/>
                    <a:pt x="9713" y="27127"/>
                  </a:cubicBezTo>
                  <a:cubicBezTo>
                    <a:pt x="9797" y="27705"/>
                    <a:pt x="10134" y="29862"/>
                    <a:pt x="10520" y="30705"/>
                  </a:cubicBezTo>
                  <a:cubicBezTo>
                    <a:pt x="10905" y="31561"/>
                    <a:pt x="11472" y="35538"/>
                    <a:pt x="11472" y="35538"/>
                  </a:cubicBezTo>
                  <a:cubicBezTo>
                    <a:pt x="11472" y="35538"/>
                    <a:pt x="11328" y="36923"/>
                    <a:pt x="11749" y="37044"/>
                  </a:cubicBezTo>
                  <a:cubicBezTo>
                    <a:pt x="12081" y="37139"/>
                    <a:pt x="13484" y="37367"/>
                    <a:pt x="14274" y="37367"/>
                  </a:cubicBezTo>
                  <a:cubicBezTo>
                    <a:pt x="14490" y="37367"/>
                    <a:pt x="14660" y="37350"/>
                    <a:pt x="14750" y="37309"/>
                  </a:cubicBezTo>
                  <a:cubicBezTo>
                    <a:pt x="15171" y="37116"/>
                    <a:pt x="12978" y="35622"/>
                    <a:pt x="12978" y="35622"/>
                  </a:cubicBezTo>
                  <a:cubicBezTo>
                    <a:pt x="12978" y="35622"/>
                    <a:pt x="12677" y="29778"/>
                    <a:pt x="12677" y="28549"/>
                  </a:cubicBezTo>
                  <a:cubicBezTo>
                    <a:pt x="12677" y="27320"/>
                    <a:pt x="11749" y="26356"/>
                    <a:pt x="11749" y="25584"/>
                  </a:cubicBezTo>
                  <a:cubicBezTo>
                    <a:pt x="11749" y="24813"/>
                    <a:pt x="11628" y="21728"/>
                    <a:pt x="11400" y="20077"/>
                  </a:cubicBezTo>
                  <a:cubicBezTo>
                    <a:pt x="11170" y="18414"/>
                    <a:pt x="10857" y="16378"/>
                    <a:pt x="10629" y="15715"/>
                  </a:cubicBezTo>
                  <a:cubicBezTo>
                    <a:pt x="10399" y="15064"/>
                    <a:pt x="10436" y="14485"/>
                    <a:pt x="10436" y="12822"/>
                  </a:cubicBezTo>
                  <a:cubicBezTo>
                    <a:pt x="10436" y="11172"/>
                    <a:pt x="11207" y="10208"/>
                    <a:pt x="11436" y="8931"/>
                  </a:cubicBezTo>
                  <a:cubicBezTo>
                    <a:pt x="11665" y="7665"/>
                    <a:pt x="10749" y="6966"/>
                    <a:pt x="10206" y="6821"/>
                  </a:cubicBezTo>
                  <a:cubicBezTo>
                    <a:pt x="9665" y="6665"/>
                    <a:pt x="9207" y="6122"/>
                    <a:pt x="9122" y="5665"/>
                  </a:cubicBezTo>
                  <a:cubicBezTo>
                    <a:pt x="9050" y="5195"/>
                    <a:pt x="9242" y="3881"/>
                    <a:pt x="9242" y="3881"/>
                  </a:cubicBezTo>
                  <a:cubicBezTo>
                    <a:pt x="9242" y="3881"/>
                    <a:pt x="10327" y="3038"/>
                    <a:pt x="10399" y="2387"/>
                  </a:cubicBezTo>
                  <a:cubicBezTo>
                    <a:pt x="10472" y="1724"/>
                    <a:pt x="10364" y="881"/>
                    <a:pt x="9207" y="230"/>
                  </a:cubicBezTo>
                  <a:cubicBezTo>
                    <a:pt x="8923" y="68"/>
                    <a:pt x="8612" y="1"/>
                    <a:pt x="8301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4;p41">
              <a:extLst>
                <a:ext uri="{FF2B5EF4-FFF2-40B4-BE49-F238E27FC236}">
                  <a16:creationId xmlns:a16="http://schemas.microsoft.com/office/drawing/2014/main" id="{8187D38A-8BC5-8607-F421-A15E7EE3F7C8}"/>
                </a:ext>
              </a:extLst>
            </p:cNvPr>
            <p:cNvSpPr/>
            <p:nvPr/>
          </p:nvSpPr>
          <p:spPr>
            <a:xfrm>
              <a:off x="5679925" y="3185146"/>
              <a:ext cx="853533" cy="718142"/>
            </a:xfrm>
            <a:custGeom>
              <a:avLst/>
              <a:gdLst/>
              <a:ahLst/>
              <a:cxnLst/>
              <a:rect l="l" t="t" r="r" b="b"/>
              <a:pathLst>
                <a:path w="8352" h="7027" extrusionOk="0">
                  <a:moveTo>
                    <a:pt x="1001" y="1"/>
                  </a:moveTo>
                  <a:cubicBezTo>
                    <a:pt x="965" y="266"/>
                    <a:pt x="916" y="483"/>
                    <a:pt x="881" y="627"/>
                  </a:cubicBezTo>
                  <a:cubicBezTo>
                    <a:pt x="651" y="1519"/>
                    <a:pt x="110" y="3712"/>
                    <a:pt x="37" y="5291"/>
                  </a:cubicBezTo>
                  <a:cubicBezTo>
                    <a:pt x="25" y="5568"/>
                    <a:pt x="13" y="5894"/>
                    <a:pt x="1" y="6255"/>
                  </a:cubicBezTo>
                  <a:cubicBezTo>
                    <a:pt x="507" y="6460"/>
                    <a:pt x="1122" y="6677"/>
                    <a:pt x="1664" y="6761"/>
                  </a:cubicBezTo>
                  <a:cubicBezTo>
                    <a:pt x="1846" y="6796"/>
                    <a:pt x="2032" y="6810"/>
                    <a:pt x="2216" y="6810"/>
                  </a:cubicBezTo>
                  <a:cubicBezTo>
                    <a:pt x="2482" y="6810"/>
                    <a:pt x="2742" y="6780"/>
                    <a:pt x="2978" y="6737"/>
                  </a:cubicBezTo>
                  <a:cubicBezTo>
                    <a:pt x="3146" y="6159"/>
                    <a:pt x="3291" y="5640"/>
                    <a:pt x="3351" y="5364"/>
                  </a:cubicBezTo>
                  <a:cubicBezTo>
                    <a:pt x="3508" y="4604"/>
                    <a:pt x="3773" y="4098"/>
                    <a:pt x="3773" y="4098"/>
                  </a:cubicBezTo>
                  <a:lnTo>
                    <a:pt x="4616" y="4098"/>
                  </a:lnTo>
                  <a:cubicBezTo>
                    <a:pt x="4616" y="4098"/>
                    <a:pt x="4845" y="5592"/>
                    <a:pt x="5098" y="6906"/>
                  </a:cubicBezTo>
                  <a:cubicBezTo>
                    <a:pt x="5438" y="6976"/>
                    <a:pt x="5860" y="7026"/>
                    <a:pt x="6359" y="7026"/>
                  </a:cubicBezTo>
                  <a:cubicBezTo>
                    <a:pt x="6550" y="7026"/>
                    <a:pt x="6752" y="7019"/>
                    <a:pt x="6966" y="7002"/>
                  </a:cubicBezTo>
                  <a:cubicBezTo>
                    <a:pt x="7568" y="6966"/>
                    <a:pt x="8015" y="6869"/>
                    <a:pt x="8352" y="6761"/>
                  </a:cubicBezTo>
                  <a:cubicBezTo>
                    <a:pt x="8291" y="5677"/>
                    <a:pt x="8207" y="4472"/>
                    <a:pt x="8087" y="3640"/>
                  </a:cubicBezTo>
                  <a:cubicBezTo>
                    <a:pt x="7930" y="2507"/>
                    <a:pt x="7737" y="1218"/>
                    <a:pt x="7557" y="290"/>
                  </a:cubicBezTo>
                  <a:cubicBezTo>
                    <a:pt x="6785" y="246"/>
                    <a:pt x="5715" y="195"/>
                    <a:pt x="4704" y="195"/>
                  </a:cubicBezTo>
                  <a:cubicBezTo>
                    <a:pt x="4340" y="195"/>
                    <a:pt x="3984" y="202"/>
                    <a:pt x="3652" y="218"/>
                  </a:cubicBezTo>
                  <a:cubicBezTo>
                    <a:pt x="3467" y="227"/>
                    <a:pt x="3288" y="232"/>
                    <a:pt x="3115" y="232"/>
                  </a:cubicBezTo>
                  <a:cubicBezTo>
                    <a:pt x="2219" y="232"/>
                    <a:pt x="1496" y="112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95;p41">
              <a:extLst>
                <a:ext uri="{FF2B5EF4-FFF2-40B4-BE49-F238E27FC236}">
                  <a16:creationId xmlns:a16="http://schemas.microsoft.com/office/drawing/2014/main" id="{C853F9BF-67F6-ABF1-3885-DFB51CD33B76}"/>
                </a:ext>
              </a:extLst>
            </p:cNvPr>
            <p:cNvSpPr/>
            <p:nvPr/>
          </p:nvSpPr>
          <p:spPr>
            <a:xfrm>
              <a:off x="6024735" y="1503404"/>
              <a:ext cx="391713" cy="431887"/>
            </a:xfrm>
            <a:custGeom>
              <a:avLst/>
              <a:gdLst/>
              <a:ahLst/>
              <a:cxnLst/>
              <a:rect l="l" t="t" r="r" b="b"/>
              <a:pathLst>
                <a:path w="3833" h="4226" extrusionOk="0">
                  <a:moveTo>
                    <a:pt x="1724" y="0"/>
                  </a:moveTo>
                  <a:cubicBezTo>
                    <a:pt x="1087" y="0"/>
                    <a:pt x="430" y="259"/>
                    <a:pt x="1" y="550"/>
                  </a:cubicBezTo>
                  <a:cubicBezTo>
                    <a:pt x="87" y="540"/>
                    <a:pt x="178" y="533"/>
                    <a:pt x="272" y="533"/>
                  </a:cubicBezTo>
                  <a:cubicBezTo>
                    <a:pt x="608" y="533"/>
                    <a:pt x="976" y="617"/>
                    <a:pt x="1278" y="900"/>
                  </a:cubicBezTo>
                  <a:cubicBezTo>
                    <a:pt x="2014" y="1599"/>
                    <a:pt x="1242" y="1936"/>
                    <a:pt x="1471" y="2213"/>
                  </a:cubicBezTo>
                  <a:cubicBezTo>
                    <a:pt x="1712" y="2478"/>
                    <a:pt x="1941" y="2828"/>
                    <a:pt x="1941" y="2828"/>
                  </a:cubicBezTo>
                  <a:cubicBezTo>
                    <a:pt x="1941" y="2828"/>
                    <a:pt x="2086" y="2540"/>
                    <a:pt x="2397" y="2540"/>
                  </a:cubicBezTo>
                  <a:cubicBezTo>
                    <a:pt x="2446" y="2540"/>
                    <a:pt x="2498" y="2547"/>
                    <a:pt x="2555" y="2563"/>
                  </a:cubicBezTo>
                  <a:cubicBezTo>
                    <a:pt x="2978" y="2671"/>
                    <a:pt x="2820" y="3370"/>
                    <a:pt x="2592" y="3527"/>
                  </a:cubicBezTo>
                  <a:cubicBezTo>
                    <a:pt x="2363" y="3672"/>
                    <a:pt x="2049" y="3707"/>
                    <a:pt x="2049" y="3707"/>
                  </a:cubicBezTo>
                  <a:cubicBezTo>
                    <a:pt x="2049" y="3707"/>
                    <a:pt x="2266" y="4009"/>
                    <a:pt x="2520" y="4226"/>
                  </a:cubicBezTo>
                  <a:cubicBezTo>
                    <a:pt x="2531" y="4033"/>
                    <a:pt x="2555" y="3900"/>
                    <a:pt x="2555" y="3900"/>
                  </a:cubicBezTo>
                  <a:cubicBezTo>
                    <a:pt x="2555" y="3900"/>
                    <a:pt x="3677" y="3057"/>
                    <a:pt x="3760" y="2406"/>
                  </a:cubicBezTo>
                  <a:cubicBezTo>
                    <a:pt x="3833" y="1743"/>
                    <a:pt x="3773" y="876"/>
                    <a:pt x="2616" y="213"/>
                  </a:cubicBezTo>
                  <a:cubicBezTo>
                    <a:pt x="2343" y="62"/>
                    <a:pt x="2036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6;p41">
              <a:extLst>
                <a:ext uri="{FF2B5EF4-FFF2-40B4-BE49-F238E27FC236}">
                  <a16:creationId xmlns:a16="http://schemas.microsoft.com/office/drawing/2014/main" id="{594469C1-B868-82A3-9B54-DDB9C35B9F72}"/>
                </a:ext>
              </a:extLst>
            </p:cNvPr>
            <p:cNvSpPr/>
            <p:nvPr/>
          </p:nvSpPr>
          <p:spPr>
            <a:xfrm>
              <a:off x="5761171" y="2160526"/>
              <a:ext cx="705861" cy="1187331"/>
            </a:xfrm>
            <a:custGeom>
              <a:avLst/>
              <a:gdLst/>
              <a:ahLst/>
              <a:cxnLst/>
              <a:rect l="l" t="t" r="r" b="b"/>
              <a:pathLst>
                <a:path w="6907" h="11618" extrusionOk="0">
                  <a:moveTo>
                    <a:pt x="5448" y="1"/>
                  </a:moveTo>
                  <a:lnTo>
                    <a:pt x="5448" y="1"/>
                  </a:lnTo>
                  <a:cubicBezTo>
                    <a:pt x="5460" y="447"/>
                    <a:pt x="5508" y="1640"/>
                    <a:pt x="5592" y="2097"/>
                  </a:cubicBezTo>
                  <a:cubicBezTo>
                    <a:pt x="5713" y="2676"/>
                    <a:pt x="5713" y="3061"/>
                    <a:pt x="5713" y="3061"/>
                  </a:cubicBezTo>
                  <a:cubicBezTo>
                    <a:pt x="5713" y="3061"/>
                    <a:pt x="5158" y="3164"/>
                    <a:pt x="4380" y="3164"/>
                  </a:cubicBezTo>
                  <a:cubicBezTo>
                    <a:pt x="3798" y="3164"/>
                    <a:pt x="3091" y="3106"/>
                    <a:pt x="2399" y="2905"/>
                  </a:cubicBezTo>
                  <a:cubicBezTo>
                    <a:pt x="2399" y="2905"/>
                    <a:pt x="2472" y="1291"/>
                    <a:pt x="2556" y="784"/>
                  </a:cubicBezTo>
                  <a:cubicBezTo>
                    <a:pt x="2592" y="568"/>
                    <a:pt x="2616" y="351"/>
                    <a:pt x="2628" y="158"/>
                  </a:cubicBezTo>
                  <a:lnTo>
                    <a:pt x="2628" y="158"/>
                  </a:lnTo>
                  <a:cubicBezTo>
                    <a:pt x="2375" y="206"/>
                    <a:pt x="2086" y="254"/>
                    <a:pt x="1833" y="278"/>
                  </a:cubicBezTo>
                  <a:cubicBezTo>
                    <a:pt x="1797" y="809"/>
                    <a:pt x="1725" y="1748"/>
                    <a:pt x="1592" y="2447"/>
                  </a:cubicBezTo>
                  <a:cubicBezTo>
                    <a:pt x="1471" y="3086"/>
                    <a:pt x="857" y="4038"/>
                    <a:pt x="411" y="4689"/>
                  </a:cubicBezTo>
                  <a:cubicBezTo>
                    <a:pt x="471" y="5110"/>
                    <a:pt x="531" y="5484"/>
                    <a:pt x="544" y="5725"/>
                  </a:cubicBezTo>
                  <a:cubicBezTo>
                    <a:pt x="592" y="6376"/>
                    <a:pt x="314" y="9774"/>
                    <a:pt x="86" y="10653"/>
                  </a:cubicBezTo>
                  <a:cubicBezTo>
                    <a:pt x="62" y="10750"/>
                    <a:pt x="38" y="10859"/>
                    <a:pt x="1" y="10967"/>
                  </a:cubicBezTo>
                  <a:cubicBezTo>
                    <a:pt x="724" y="11220"/>
                    <a:pt x="2062" y="11617"/>
                    <a:pt x="3243" y="11617"/>
                  </a:cubicBezTo>
                  <a:cubicBezTo>
                    <a:pt x="4435" y="11617"/>
                    <a:pt x="6026" y="11292"/>
                    <a:pt x="6906" y="11087"/>
                  </a:cubicBezTo>
                  <a:cubicBezTo>
                    <a:pt x="6773" y="10292"/>
                    <a:pt x="6641" y="9629"/>
                    <a:pt x="6521" y="9304"/>
                  </a:cubicBezTo>
                  <a:cubicBezTo>
                    <a:pt x="6291" y="8653"/>
                    <a:pt x="6328" y="8074"/>
                    <a:pt x="6328" y="6411"/>
                  </a:cubicBezTo>
                  <a:cubicBezTo>
                    <a:pt x="6328" y="5544"/>
                    <a:pt x="6545" y="4869"/>
                    <a:pt x="6786" y="4231"/>
                  </a:cubicBezTo>
                  <a:cubicBezTo>
                    <a:pt x="6665" y="3857"/>
                    <a:pt x="6521" y="3302"/>
                    <a:pt x="6364" y="2520"/>
                  </a:cubicBezTo>
                  <a:cubicBezTo>
                    <a:pt x="6171" y="1471"/>
                    <a:pt x="6147" y="784"/>
                    <a:pt x="6159" y="423"/>
                  </a:cubicBezTo>
                  <a:cubicBezTo>
                    <a:pt x="6135" y="423"/>
                    <a:pt x="6111" y="410"/>
                    <a:pt x="6098" y="410"/>
                  </a:cubicBezTo>
                  <a:cubicBezTo>
                    <a:pt x="5857" y="338"/>
                    <a:pt x="5629" y="182"/>
                    <a:pt x="5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7;p41">
              <a:extLst>
                <a:ext uri="{FF2B5EF4-FFF2-40B4-BE49-F238E27FC236}">
                  <a16:creationId xmlns:a16="http://schemas.microsoft.com/office/drawing/2014/main" id="{D325226A-DA19-0B51-D426-6D28AB55B3B5}"/>
                </a:ext>
              </a:extLst>
            </p:cNvPr>
            <p:cNvSpPr/>
            <p:nvPr/>
          </p:nvSpPr>
          <p:spPr>
            <a:xfrm>
              <a:off x="6384362" y="2202018"/>
              <a:ext cx="555532" cy="1512523"/>
            </a:xfrm>
            <a:custGeom>
              <a:avLst/>
              <a:gdLst/>
              <a:ahLst/>
              <a:cxnLst/>
              <a:rect l="l" t="t" r="r" b="b"/>
              <a:pathLst>
                <a:path w="5436" h="14800" extrusionOk="0">
                  <a:moveTo>
                    <a:pt x="186" y="0"/>
                  </a:moveTo>
                  <a:cubicBezTo>
                    <a:pt x="70" y="0"/>
                    <a:pt x="0" y="4"/>
                    <a:pt x="0" y="4"/>
                  </a:cubicBezTo>
                  <a:lnTo>
                    <a:pt x="699" y="3354"/>
                  </a:lnTo>
                  <a:cubicBezTo>
                    <a:pt x="699" y="3354"/>
                    <a:pt x="1001" y="4005"/>
                    <a:pt x="1194" y="4391"/>
                  </a:cubicBezTo>
                  <a:cubicBezTo>
                    <a:pt x="1387" y="4776"/>
                    <a:pt x="2001" y="6584"/>
                    <a:pt x="2194" y="7090"/>
                  </a:cubicBezTo>
                  <a:cubicBezTo>
                    <a:pt x="2386" y="7585"/>
                    <a:pt x="2700" y="8440"/>
                    <a:pt x="3194" y="9283"/>
                  </a:cubicBezTo>
                  <a:cubicBezTo>
                    <a:pt x="3700" y="10139"/>
                    <a:pt x="4242" y="11561"/>
                    <a:pt x="4242" y="11561"/>
                  </a:cubicBezTo>
                  <a:cubicBezTo>
                    <a:pt x="4242" y="11561"/>
                    <a:pt x="3929" y="12103"/>
                    <a:pt x="3893" y="12525"/>
                  </a:cubicBezTo>
                  <a:cubicBezTo>
                    <a:pt x="3857" y="12947"/>
                    <a:pt x="3893" y="13297"/>
                    <a:pt x="3893" y="13682"/>
                  </a:cubicBezTo>
                  <a:cubicBezTo>
                    <a:pt x="3893" y="13829"/>
                    <a:pt x="3926" y="13875"/>
                    <a:pt x="3967" y="13875"/>
                  </a:cubicBezTo>
                  <a:cubicBezTo>
                    <a:pt x="4034" y="13875"/>
                    <a:pt x="4122" y="13754"/>
                    <a:pt x="4122" y="13754"/>
                  </a:cubicBezTo>
                  <a:lnTo>
                    <a:pt x="4314" y="12947"/>
                  </a:lnTo>
                  <a:cubicBezTo>
                    <a:pt x="4314" y="12947"/>
                    <a:pt x="4544" y="13176"/>
                    <a:pt x="4628" y="13489"/>
                  </a:cubicBezTo>
                  <a:cubicBezTo>
                    <a:pt x="4700" y="13790"/>
                    <a:pt x="4544" y="14489"/>
                    <a:pt x="4628" y="14754"/>
                  </a:cubicBezTo>
                  <a:cubicBezTo>
                    <a:pt x="4636" y="14785"/>
                    <a:pt x="4651" y="14800"/>
                    <a:pt x="4673" y="14800"/>
                  </a:cubicBezTo>
                  <a:cubicBezTo>
                    <a:pt x="4839" y="14800"/>
                    <a:pt x="5356" y="13906"/>
                    <a:pt x="5399" y="13297"/>
                  </a:cubicBezTo>
                  <a:cubicBezTo>
                    <a:pt x="5436" y="12598"/>
                    <a:pt x="5086" y="10175"/>
                    <a:pt x="4700" y="9090"/>
                  </a:cubicBezTo>
                  <a:cubicBezTo>
                    <a:pt x="4314" y="8018"/>
                    <a:pt x="4014" y="7162"/>
                    <a:pt x="3700" y="6669"/>
                  </a:cubicBezTo>
                  <a:cubicBezTo>
                    <a:pt x="3387" y="6163"/>
                    <a:pt x="2579" y="3234"/>
                    <a:pt x="2423" y="2692"/>
                  </a:cubicBezTo>
                  <a:cubicBezTo>
                    <a:pt x="2278" y="2162"/>
                    <a:pt x="2700" y="1077"/>
                    <a:pt x="2037" y="499"/>
                  </a:cubicBezTo>
                  <a:cubicBezTo>
                    <a:pt x="1533" y="51"/>
                    <a:pt x="587" y="0"/>
                    <a:pt x="186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8;p41">
              <a:extLst>
                <a:ext uri="{FF2B5EF4-FFF2-40B4-BE49-F238E27FC236}">
                  <a16:creationId xmlns:a16="http://schemas.microsoft.com/office/drawing/2014/main" id="{1112A726-C83C-4476-DF1C-82E661B4802E}"/>
                </a:ext>
              </a:extLst>
            </p:cNvPr>
            <p:cNvSpPr/>
            <p:nvPr/>
          </p:nvSpPr>
          <p:spPr>
            <a:xfrm>
              <a:off x="5108548" y="1733244"/>
              <a:ext cx="822670" cy="862138"/>
            </a:xfrm>
            <a:custGeom>
              <a:avLst/>
              <a:gdLst/>
              <a:ahLst/>
              <a:cxnLst/>
              <a:rect l="l" t="t" r="r" b="b"/>
              <a:pathLst>
                <a:path w="8050" h="8436" extrusionOk="0">
                  <a:moveTo>
                    <a:pt x="2772" y="1"/>
                  </a:moveTo>
                  <a:cubicBezTo>
                    <a:pt x="2772" y="1"/>
                    <a:pt x="1808" y="2001"/>
                    <a:pt x="1700" y="2615"/>
                  </a:cubicBezTo>
                  <a:cubicBezTo>
                    <a:pt x="1579" y="3242"/>
                    <a:pt x="579" y="5507"/>
                    <a:pt x="458" y="6170"/>
                  </a:cubicBezTo>
                  <a:cubicBezTo>
                    <a:pt x="350" y="6821"/>
                    <a:pt x="0" y="7858"/>
                    <a:pt x="302" y="8050"/>
                  </a:cubicBezTo>
                  <a:cubicBezTo>
                    <a:pt x="351" y="8080"/>
                    <a:pt x="438" y="8094"/>
                    <a:pt x="556" y="8094"/>
                  </a:cubicBezTo>
                  <a:cubicBezTo>
                    <a:pt x="1197" y="8094"/>
                    <a:pt x="2729" y="7700"/>
                    <a:pt x="3736" y="7435"/>
                  </a:cubicBezTo>
                  <a:cubicBezTo>
                    <a:pt x="4929" y="7134"/>
                    <a:pt x="6122" y="6942"/>
                    <a:pt x="6122" y="6942"/>
                  </a:cubicBezTo>
                  <a:lnTo>
                    <a:pt x="6893" y="8436"/>
                  </a:lnTo>
                  <a:lnTo>
                    <a:pt x="8050" y="4628"/>
                  </a:lnTo>
                  <a:cubicBezTo>
                    <a:pt x="8050" y="4628"/>
                    <a:pt x="7670" y="4428"/>
                    <a:pt x="7169" y="4428"/>
                  </a:cubicBezTo>
                  <a:cubicBezTo>
                    <a:pt x="6974" y="4428"/>
                    <a:pt x="6760" y="4459"/>
                    <a:pt x="6544" y="4543"/>
                  </a:cubicBezTo>
                  <a:cubicBezTo>
                    <a:pt x="5784" y="4856"/>
                    <a:pt x="5821" y="4856"/>
                    <a:pt x="5158" y="5122"/>
                  </a:cubicBezTo>
                  <a:cubicBezTo>
                    <a:pt x="4507" y="5399"/>
                    <a:pt x="2193" y="6013"/>
                    <a:pt x="2193" y="6013"/>
                  </a:cubicBezTo>
                  <a:cubicBezTo>
                    <a:pt x="2193" y="6013"/>
                    <a:pt x="2929" y="3049"/>
                    <a:pt x="2965" y="2663"/>
                  </a:cubicBezTo>
                  <a:cubicBezTo>
                    <a:pt x="3001" y="2278"/>
                    <a:pt x="4520" y="1217"/>
                    <a:pt x="4640" y="1061"/>
                  </a:cubicBezTo>
                  <a:cubicBezTo>
                    <a:pt x="4748" y="916"/>
                    <a:pt x="4459" y="470"/>
                    <a:pt x="4459" y="470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9;p41">
              <a:extLst>
                <a:ext uri="{FF2B5EF4-FFF2-40B4-BE49-F238E27FC236}">
                  <a16:creationId xmlns:a16="http://schemas.microsoft.com/office/drawing/2014/main" id="{2CD018A4-14F8-CBD5-BEDD-FEEC077110A6}"/>
                </a:ext>
              </a:extLst>
            </p:cNvPr>
            <p:cNvSpPr/>
            <p:nvPr/>
          </p:nvSpPr>
          <p:spPr>
            <a:xfrm>
              <a:off x="5689736" y="1619908"/>
              <a:ext cx="183644" cy="407155"/>
            </a:xfrm>
            <a:custGeom>
              <a:avLst/>
              <a:gdLst/>
              <a:ahLst/>
              <a:cxnLst/>
              <a:rect l="l" t="t" r="r" b="b"/>
              <a:pathLst>
                <a:path w="1797" h="3984" extrusionOk="0">
                  <a:moveTo>
                    <a:pt x="929" y="1"/>
                  </a:moveTo>
                  <a:lnTo>
                    <a:pt x="869" y="266"/>
                  </a:lnTo>
                  <a:cubicBezTo>
                    <a:pt x="592" y="555"/>
                    <a:pt x="327" y="1145"/>
                    <a:pt x="158" y="1857"/>
                  </a:cubicBezTo>
                  <a:cubicBezTo>
                    <a:pt x="1" y="2567"/>
                    <a:pt x="1" y="3230"/>
                    <a:pt x="134" y="3616"/>
                  </a:cubicBezTo>
                  <a:lnTo>
                    <a:pt x="62" y="3917"/>
                  </a:lnTo>
                  <a:lnTo>
                    <a:pt x="423" y="3978"/>
                  </a:lnTo>
                  <a:cubicBezTo>
                    <a:pt x="442" y="3982"/>
                    <a:pt x="460" y="3984"/>
                    <a:pt x="479" y="3984"/>
                  </a:cubicBezTo>
                  <a:cubicBezTo>
                    <a:pt x="857" y="3984"/>
                    <a:pt x="1326" y="3203"/>
                    <a:pt x="1556" y="2170"/>
                  </a:cubicBezTo>
                  <a:cubicBezTo>
                    <a:pt x="1797" y="1086"/>
                    <a:pt x="1676" y="146"/>
                    <a:pt x="1291" y="6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41">
              <a:extLst>
                <a:ext uri="{FF2B5EF4-FFF2-40B4-BE49-F238E27FC236}">
                  <a16:creationId xmlns:a16="http://schemas.microsoft.com/office/drawing/2014/main" id="{10E3CD99-C03F-4E36-56A5-9F96056E9319}"/>
                </a:ext>
              </a:extLst>
            </p:cNvPr>
            <p:cNvSpPr/>
            <p:nvPr/>
          </p:nvSpPr>
          <p:spPr>
            <a:xfrm>
              <a:off x="5645485" y="1619295"/>
              <a:ext cx="191002" cy="401534"/>
            </a:xfrm>
            <a:custGeom>
              <a:avLst/>
              <a:gdLst/>
              <a:ahLst/>
              <a:cxnLst/>
              <a:rect l="l" t="t" r="r" b="b"/>
              <a:pathLst>
                <a:path w="1869" h="3929" extrusionOk="0">
                  <a:moveTo>
                    <a:pt x="1306" y="1"/>
                  </a:moveTo>
                  <a:cubicBezTo>
                    <a:pt x="928" y="1"/>
                    <a:pt x="459" y="782"/>
                    <a:pt x="230" y="1815"/>
                  </a:cubicBezTo>
                  <a:cubicBezTo>
                    <a:pt x="0" y="2887"/>
                    <a:pt x="109" y="3839"/>
                    <a:pt x="495" y="3923"/>
                  </a:cubicBezTo>
                  <a:cubicBezTo>
                    <a:pt x="513" y="3927"/>
                    <a:pt x="532" y="3929"/>
                    <a:pt x="551" y="3929"/>
                  </a:cubicBezTo>
                  <a:cubicBezTo>
                    <a:pt x="929" y="3929"/>
                    <a:pt x="1398" y="3147"/>
                    <a:pt x="1627" y="2115"/>
                  </a:cubicBezTo>
                  <a:cubicBezTo>
                    <a:pt x="1868" y="1031"/>
                    <a:pt x="1748" y="91"/>
                    <a:pt x="1362" y="7"/>
                  </a:cubicBezTo>
                  <a:cubicBezTo>
                    <a:pt x="1344" y="3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41">
              <a:extLst>
                <a:ext uri="{FF2B5EF4-FFF2-40B4-BE49-F238E27FC236}">
                  <a16:creationId xmlns:a16="http://schemas.microsoft.com/office/drawing/2014/main" id="{72D80E1D-E58C-9C17-B1CD-C0C4EBEBEBDE}"/>
                </a:ext>
              </a:extLst>
            </p:cNvPr>
            <p:cNvSpPr/>
            <p:nvPr/>
          </p:nvSpPr>
          <p:spPr>
            <a:xfrm>
              <a:off x="5243957" y="1684292"/>
              <a:ext cx="512406" cy="154931"/>
            </a:xfrm>
            <a:custGeom>
              <a:avLst/>
              <a:gdLst/>
              <a:ahLst/>
              <a:cxnLst/>
              <a:rect l="l" t="t" r="r" b="b"/>
              <a:pathLst>
                <a:path w="5014" h="1516" extrusionOk="0">
                  <a:moveTo>
                    <a:pt x="257" y="1"/>
                  </a:moveTo>
                  <a:cubicBezTo>
                    <a:pt x="155" y="1"/>
                    <a:pt x="56" y="78"/>
                    <a:pt x="25" y="190"/>
                  </a:cubicBezTo>
                  <a:cubicBezTo>
                    <a:pt x="1" y="311"/>
                    <a:pt x="86" y="443"/>
                    <a:pt x="206" y="480"/>
                  </a:cubicBezTo>
                  <a:lnTo>
                    <a:pt x="4689" y="1516"/>
                  </a:lnTo>
                  <a:lnTo>
                    <a:pt x="4749" y="1516"/>
                  </a:lnTo>
                  <a:cubicBezTo>
                    <a:pt x="4858" y="1516"/>
                    <a:pt x="4954" y="1444"/>
                    <a:pt x="4978" y="1335"/>
                  </a:cubicBezTo>
                  <a:cubicBezTo>
                    <a:pt x="5014" y="1203"/>
                    <a:pt x="4930" y="1070"/>
                    <a:pt x="4797" y="1046"/>
                  </a:cubicBezTo>
                  <a:lnTo>
                    <a:pt x="314" y="9"/>
                  </a:lnTo>
                  <a:cubicBezTo>
                    <a:pt x="295" y="4"/>
                    <a:pt x="27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41">
              <a:extLst>
                <a:ext uri="{FF2B5EF4-FFF2-40B4-BE49-F238E27FC236}">
                  <a16:creationId xmlns:a16="http://schemas.microsoft.com/office/drawing/2014/main" id="{77ECE629-9C60-9B45-0CD0-BBB803B7714E}"/>
                </a:ext>
              </a:extLst>
            </p:cNvPr>
            <p:cNvSpPr/>
            <p:nvPr/>
          </p:nvSpPr>
          <p:spPr>
            <a:xfrm>
              <a:off x="5380696" y="1686029"/>
              <a:ext cx="207047" cy="126112"/>
            </a:xfrm>
            <a:custGeom>
              <a:avLst/>
              <a:gdLst/>
              <a:ahLst/>
              <a:cxnLst/>
              <a:rect l="l" t="t" r="r" b="b"/>
              <a:pathLst>
                <a:path w="2026" h="1234" extrusionOk="0">
                  <a:moveTo>
                    <a:pt x="252" y="0"/>
                  </a:moveTo>
                  <a:cubicBezTo>
                    <a:pt x="170" y="0"/>
                    <a:pt x="96" y="66"/>
                    <a:pt x="85" y="149"/>
                  </a:cubicBezTo>
                  <a:lnTo>
                    <a:pt x="1" y="1004"/>
                  </a:lnTo>
                  <a:lnTo>
                    <a:pt x="1881" y="1234"/>
                  </a:lnTo>
                  <a:lnTo>
                    <a:pt x="2013" y="583"/>
                  </a:lnTo>
                  <a:cubicBezTo>
                    <a:pt x="2025" y="487"/>
                    <a:pt x="1965" y="402"/>
                    <a:pt x="1881" y="390"/>
                  </a:cubicBezTo>
                  <a:lnTo>
                    <a:pt x="290" y="5"/>
                  </a:lnTo>
                  <a:cubicBezTo>
                    <a:pt x="277" y="2"/>
                    <a:pt x="265" y="0"/>
                    <a:pt x="252" y="0"/>
                  </a:cubicBezTo>
                  <a:close/>
                </a:path>
              </a:pathLst>
            </a:custGeom>
            <a:solidFill>
              <a:srgbClr val="F2C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3;p41">
              <a:extLst>
                <a:ext uri="{FF2B5EF4-FFF2-40B4-BE49-F238E27FC236}">
                  <a16:creationId xmlns:a16="http://schemas.microsoft.com/office/drawing/2014/main" id="{76101262-5CD9-5F9A-6789-AEFB2A43EEF2}"/>
                </a:ext>
              </a:extLst>
            </p:cNvPr>
            <p:cNvSpPr/>
            <p:nvPr/>
          </p:nvSpPr>
          <p:spPr>
            <a:xfrm>
              <a:off x="5434962" y="1790065"/>
              <a:ext cx="200711" cy="139806"/>
            </a:xfrm>
            <a:custGeom>
              <a:avLst/>
              <a:gdLst/>
              <a:ahLst/>
              <a:cxnLst/>
              <a:rect l="l" t="t" r="r" b="b"/>
              <a:pathLst>
                <a:path w="1964" h="1368" extrusionOk="0">
                  <a:moveTo>
                    <a:pt x="963" y="1"/>
                  </a:moveTo>
                  <a:cubicBezTo>
                    <a:pt x="841" y="1"/>
                    <a:pt x="761" y="28"/>
                    <a:pt x="771" y="95"/>
                  </a:cubicBezTo>
                  <a:cubicBezTo>
                    <a:pt x="807" y="336"/>
                    <a:pt x="1120" y="409"/>
                    <a:pt x="1120" y="409"/>
                  </a:cubicBezTo>
                  <a:cubicBezTo>
                    <a:pt x="1120" y="409"/>
                    <a:pt x="469" y="529"/>
                    <a:pt x="228" y="637"/>
                  </a:cubicBezTo>
                  <a:cubicBezTo>
                    <a:pt x="0" y="758"/>
                    <a:pt x="0" y="1023"/>
                    <a:pt x="0" y="1023"/>
                  </a:cubicBezTo>
                  <a:lnTo>
                    <a:pt x="277" y="1336"/>
                  </a:lnTo>
                  <a:cubicBezTo>
                    <a:pt x="267" y="1358"/>
                    <a:pt x="309" y="1367"/>
                    <a:pt x="383" y="1367"/>
                  </a:cubicBezTo>
                  <a:cubicBezTo>
                    <a:pt x="590" y="1367"/>
                    <a:pt x="1049" y="1296"/>
                    <a:pt x="1326" y="1252"/>
                  </a:cubicBezTo>
                  <a:cubicBezTo>
                    <a:pt x="1470" y="1228"/>
                    <a:pt x="1602" y="1143"/>
                    <a:pt x="1675" y="1011"/>
                  </a:cubicBezTo>
                  <a:cubicBezTo>
                    <a:pt x="1795" y="806"/>
                    <a:pt x="1964" y="481"/>
                    <a:pt x="1891" y="336"/>
                  </a:cubicBezTo>
                  <a:cubicBezTo>
                    <a:pt x="1806" y="166"/>
                    <a:pt x="1261" y="1"/>
                    <a:pt x="96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;p41">
              <a:extLst>
                <a:ext uri="{FF2B5EF4-FFF2-40B4-BE49-F238E27FC236}">
                  <a16:creationId xmlns:a16="http://schemas.microsoft.com/office/drawing/2014/main" id="{329BC740-FA77-CC6A-ADF4-50BDA89050A6}"/>
                </a:ext>
              </a:extLst>
            </p:cNvPr>
            <p:cNvSpPr/>
            <p:nvPr/>
          </p:nvSpPr>
          <p:spPr>
            <a:xfrm>
              <a:off x="5170070" y="1479593"/>
              <a:ext cx="194681" cy="430558"/>
            </a:xfrm>
            <a:custGeom>
              <a:avLst/>
              <a:gdLst/>
              <a:ahLst/>
              <a:cxnLst/>
              <a:rect l="l" t="t" r="r" b="b"/>
              <a:pathLst>
                <a:path w="1905" h="4213" extrusionOk="0">
                  <a:moveTo>
                    <a:pt x="989" y="0"/>
                  </a:moveTo>
                  <a:lnTo>
                    <a:pt x="929" y="277"/>
                  </a:lnTo>
                  <a:cubicBezTo>
                    <a:pt x="627" y="590"/>
                    <a:pt x="338" y="1217"/>
                    <a:pt x="169" y="1976"/>
                  </a:cubicBezTo>
                  <a:cubicBezTo>
                    <a:pt x="13" y="2724"/>
                    <a:pt x="1" y="3423"/>
                    <a:pt x="145" y="3832"/>
                  </a:cubicBezTo>
                  <a:lnTo>
                    <a:pt x="73" y="4146"/>
                  </a:lnTo>
                  <a:lnTo>
                    <a:pt x="459" y="4205"/>
                  </a:lnTo>
                  <a:cubicBezTo>
                    <a:pt x="479" y="4210"/>
                    <a:pt x="500" y="4213"/>
                    <a:pt x="521" y="4213"/>
                  </a:cubicBezTo>
                  <a:cubicBezTo>
                    <a:pt x="912" y="4213"/>
                    <a:pt x="1412" y="3388"/>
                    <a:pt x="1652" y="2301"/>
                  </a:cubicBezTo>
                  <a:cubicBezTo>
                    <a:pt x="1905" y="1157"/>
                    <a:pt x="1784" y="145"/>
                    <a:pt x="1374" y="60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5;p41">
              <a:extLst>
                <a:ext uri="{FF2B5EF4-FFF2-40B4-BE49-F238E27FC236}">
                  <a16:creationId xmlns:a16="http://schemas.microsoft.com/office/drawing/2014/main" id="{81156D89-E04B-E509-BB1E-1D07D56E938B}"/>
                </a:ext>
              </a:extLst>
            </p:cNvPr>
            <p:cNvSpPr/>
            <p:nvPr/>
          </p:nvSpPr>
          <p:spPr>
            <a:xfrm>
              <a:off x="5122140" y="1478775"/>
              <a:ext cx="203266" cy="425244"/>
            </a:xfrm>
            <a:custGeom>
              <a:avLst/>
              <a:gdLst/>
              <a:ahLst/>
              <a:cxnLst/>
              <a:rect l="l" t="t" r="r" b="b"/>
              <a:pathLst>
                <a:path w="1989" h="4161" extrusionOk="0">
                  <a:moveTo>
                    <a:pt x="1394" y="1"/>
                  </a:moveTo>
                  <a:cubicBezTo>
                    <a:pt x="994" y="1"/>
                    <a:pt x="504" y="826"/>
                    <a:pt x="253" y="1912"/>
                  </a:cubicBezTo>
                  <a:cubicBezTo>
                    <a:pt x="0" y="3069"/>
                    <a:pt x="132" y="4069"/>
                    <a:pt x="542" y="4154"/>
                  </a:cubicBezTo>
                  <a:cubicBezTo>
                    <a:pt x="563" y="4159"/>
                    <a:pt x="585" y="4161"/>
                    <a:pt x="606" y="4161"/>
                  </a:cubicBezTo>
                  <a:cubicBezTo>
                    <a:pt x="1006" y="4161"/>
                    <a:pt x="1495" y="3335"/>
                    <a:pt x="1735" y="2250"/>
                  </a:cubicBezTo>
                  <a:cubicBezTo>
                    <a:pt x="1988" y="1093"/>
                    <a:pt x="1868" y="92"/>
                    <a:pt x="1458" y="8"/>
                  </a:cubicBezTo>
                  <a:cubicBezTo>
                    <a:pt x="1437" y="3"/>
                    <a:pt x="1415" y="1"/>
                    <a:pt x="1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6;p41">
              <a:extLst>
                <a:ext uri="{FF2B5EF4-FFF2-40B4-BE49-F238E27FC236}">
                  <a16:creationId xmlns:a16="http://schemas.microsoft.com/office/drawing/2014/main" id="{9E8F1BDD-AE51-E78D-5DEB-BB2E63D00C31}"/>
                </a:ext>
              </a:extLst>
            </p:cNvPr>
            <p:cNvSpPr/>
            <p:nvPr/>
          </p:nvSpPr>
          <p:spPr>
            <a:xfrm>
              <a:off x="5204612" y="1650465"/>
              <a:ext cx="39447" cy="81860"/>
            </a:xfrm>
            <a:custGeom>
              <a:avLst/>
              <a:gdLst/>
              <a:ahLst/>
              <a:cxnLst/>
              <a:rect l="l" t="t" r="r" b="b"/>
              <a:pathLst>
                <a:path w="386" h="801" extrusionOk="0">
                  <a:moveTo>
                    <a:pt x="263" y="0"/>
                  </a:moveTo>
                  <a:cubicBezTo>
                    <a:pt x="192" y="0"/>
                    <a:pt x="93" y="161"/>
                    <a:pt x="48" y="364"/>
                  </a:cubicBezTo>
                  <a:cubicBezTo>
                    <a:pt x="0" y="594"/>
                    <a:pt x="24" y="787"/>
                    <a:pt x="97" y="798"/>
                  </a:cubicBezTo>
                  <a:cubicBezTo>
                    <a:pt x="102" y="800"/>
                    <a:pt x="107" y="800"/>
                    <a:pt x="113" y="800"/>
                  </a:cubicBezTo>
                  <a:cubicBezTo>
                    <a:pt x="195" y="800"/>
                    <a:pt x="292" y="640"/>
                    <a:pt x="338" y="437"/>
                  </a:cubicBezTo>
                  <a:cubicBezTo>
                    <a:pt x="386" y="208"/>
                    <a:pt x="362" y="15"/>
                    <a:pt x="278" y="3"/>
                  </a:cubicBezTo>
                  <a:cubicBezTo>
                    <a:pt x="273" y="1"/>
                    <a:pt x="26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7;p41">
              <a:extLst>
                <a:ext uri="{FF2B5EF4-FFF2-40B4-BE49-F238E27FC236}">
                  <a16:creationId xmlns:a16="http://schemas.microsoft.com/office/drawing/2014/main" id="{2D5357F4-94A4-FE36-6BD3-2A255C215715}"/>
                </a:ext>
              </a:extLst>
            </p:cNvPr>
            <p:cNvSpPr/>
            <p:nvPr/>
          </p:nvSpPr>
          <p:spPr>
            <a:xfrm>
              <a:off x="5341350" y="5121663"/>
              <a:ext cx="442096" cy="209505"/>
            </a:xfrm>
            <a:custGeom>
              <a:avLst/>
              <a:gdLst/>
              <a:ahLst/>
              <a:cxnLst/>
              <a:rect l="l" t="t" r="r" b="b"/>
              <a:pathLst>
                <a:path w="4326" h="2050" extrusionOk="0">
                  <a:moveTo>
                    <a:pt x="2446" y="0"/>
                  </a:moveTo>
                  <a:cubicBezTo>
                    <a:pt x="2220" y="0"/>
                    <a:pt x="1964" y="490"/>
                    <a:pt x="1964" y="490"/>
                  </a:cubicBezTo>
                  <a:cubicBezTo>
                    <a:pt x="1916" y="598"/>
                    <a:pt x="0" y="1526"/>
                    <a:pt x="229" y="1875"/>
                  </a:cubicBezTo>
                  <a:cubicBezTo>
                    <a:pt x="311" y="2000"/>
                    <a:pt x="782" y="2049"/>
                    <a:pt x="1367" y="2049"/>
                  </a:cubicBezTo>
                  <a:cubicBezTo>
                    <a:pt x="2420" y="2049"/>
                    <a:pt x="3843" y="1889"/>
                    <a:pt x="4037" y="1719"/>
                  </a:cubicBezTo>
                  <a:cubicBezTo>
                    <a:pt x="4326" y="1465"/>
                    <a:pt x="4073" y="899"/>
                    <a:pt x="4025" y="453"/>
                  </a:cubicBezTo>
                  <a:cubicBezTo>
                    <a:pt x="3471" y="670"/>
                    <a:pt x="2880" y="670"/>
                    <a:pt x="2880" y="670"/>
                  </a:cubicBezTo>
                  <a:lnTo>
                    <a:pt x="2832" y="490"/>
                  </a:lnTo>
                  <a:lnTo>
                    <a:pt x="2603" y="104"/>
                  </a:lnTo>
                  <a:cubicBezTo>
                    <a:pt x="2555" y="30"/>
                    <a:pt x="2502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8;p41">
              <a:extLst>
                <a:ext uri="{FF2B5EF4-FFF2-40B4-BE49-F238E27FC236}">
                  <a16:creationId xmlns:a16="http://schemas.microsoft.com/office/drawing/2014/main" id="{939E7D7C-A926-5287-C76C-F850537571F8}"/>
                </a:ext>
              </a:extLst>
            </p:cNvPr>
            <p:cNvSpPr/>
            <p:nvPr/>
          </p:nvSpPr>
          <p:spPr>
            <a:xfrm>
              <a:off x="6509961" y="5139138"/>
              <a:ext cx="381903" cy="185080"/>
            </a:xfrm>
            <a:custGeom>
              <a:avLst/>
              <a:gdLst/>
              <a:ahLst/>
              <a:cxnLst/>
              <a:rect l="l" t="t" r="r" b="b"/>
              <a:pathLst>
                <a:path w="3737" h="1811" extrusionOk="0">
                  <a:moveTo>
                    <a:pt x="1374" y="0"/>
                  </a:moveTo>
                  <a:cubicBezTo>
                    <a:pt x="1317" y="0"/>
                    <a:pt x="1257" y="29"/>
                    <a:pt x="1218" y="126"/>
                  </a:cubicBezTo>
                  <a:cubicBezTo>
                    <a:pt x="1122" y="354"/>
                    <a:pt x="1074" y="499"/>
                    <a:pt x="1074" y="499"/>
                  </a:cubicBezTo>
                  <a:cubicBezTo>
                    <a:pt x="1074" y="499"/>
                    <a:pt x="447" y="378"/>
                    <a:pt x="25" y="258"/>
                  </a:cubicBezTo>
                  <a:lnTo>
                    <a:pt x="25" y="258"/>
                  </a:lnTo>
                  <a:cubicBezTo>
                    <a:pt x="1" y="668"/>
                    <a:pt x="13" y="1403"/>
                    <a:pt x="314" y="1487"/>
                  </a:cubicBezTo>
                  <a:cubicBezTo>
                    <a:pt x="646" y="1582"/>
                    <a:pt x="2049" y="1810"/>
                    <a:pt x="2839" y="1810"/>
                  </a:cubicBezTo>
                  <a:cubicBezTo>
                    <a:pt x="3055" y="1810"/>
                    <a:pt x="3225" y="1793"/>
                    <a:pt x="3315" y="1752"/>
                  </a:cubicBezTo>
                  <a:cubicBezTo>
                    <a:pt x="3736" y="1559"/>
                    <a:pt x="1543" y="65"/>
                    <a:pt x="1543" y="65"/>
                  </a:cubicBezTo>
                  <a:cubicBezTo>
                    <a:pt x="1543" y="65"/>
                    <a:pt x="146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2"/>
          <p:cNvSpPr/>
          <p:nvPr/>
        </p:nvSpPr>
        <p:spPr>
          <a:xfrm rot="-6300003">
            <a:off x="3963741" y="1668417"/>
            <a:ext cx="1216812" cy="114340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2"/>
          <p:cNvSpPr/>
          <p:nvPr/>
        </p:nvSpPr>
        <p:spPr>
          <a:xfrm rot="3600006">
            <a:off x="6569178" y="1744624"/>
            <a:ext cx="1216810" cy="114339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2"/>
          <p:cNvSpPr/>
          <p:nvPr/>
        </p:nvSpPr>
        <p:spPr>
          <a:xfrm>
            <a:off x="1416768" y="1668425"/>
            <a:ext cx="1216806" cy="1143394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52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Impove the GUI!</a:t>
            </a:r>
            <a:endParaRPr dirty="0"/>
          </a:p>
        </p:txBody>
      </p:sp>
      <p:sp>
        <p:nvSpPr>
          <p:cNvPr id="772" name="Google Shape;772;p52"/>
          <p:cNvSpPr txBox="1">
            <a:spLocks noGrp="1"/>
          </p:cNvSpPr>
          <p:nvPr>
            <p:ph type="title" idx="2"/>
          </p:nvPr>
        </p:nvSpPr>
        <p:spPr>
          <a:xfrm>
            <a:off x="937775" y="3249925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</a:t>
            </a:r>
            <a:endParaRPr dirty="0"/>
          </a:p>
        </p:txBody>
      </p:sp>
      <p:sp>
        <p:nvSpPr>
          <p:cNvPr id="773" name="Google Shape;773;p52"/>
          <p:cNvSpPr txBox="1">
            <a:spLocks noGrp="1"/>
          </p:cNvSpPr>
          <p:nvPr>
            <p:ph type="subTitle" idx="1"/>
          </p:nvPr>
        </p:nvSpPr>
        <p:spPr>
          <a:xfrm>
            <a:off x="93770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Application Bigger </a:t>
            </a:r>
            <a:endParaRPr dirty="0"/>
          </a:p>
        </p:txBody>
      </p:sp>
      <p:sp>
        <p:nvSpPr>
          <p:cNvPr id="774" name="Google Shape;774;p52"/>
          <p:cNvSpPr txBox="1">
            <a:spLocks noGrp="1"/>
          </p:cNvSpPr>
          <p:nvPr>
            <p:ph type="title" idx="3"/>
          </p:nvPr>
        </p:nvSpPr>
        <p:spPr>
          <a:xfrm>
            <a:off x="3484496" y="3249925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Style</a:t>
            </a:r>
            <a:endParaRPr dirty="0"/>
          </a:p>
        </p:txBody>
      </p:sp>
      <p:sp>
        <p:nvSpPr>
          <p:cNvPr id="775" name="Google Shape;775;p52"/>
          <p:cNvSpPr txBox="1">
            <a:spLocks noGrp="1"/>
          </p:cNvSpPr>
          <p:nvPr>
            <p:ph type="subTitle" idx="4"/>
          </p:nvPr>
        </p:nvSpPr>
        <p:spPr>
          <a:xfrm>
            <a:off x="3484422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Introuduce a New Intuitive Color Pallet</a:t>
            </a:r>
            <a:endParaRPr dirty="0"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 idx="5"/>
          </p:nvPr>
        </p:nvSpPr>
        <p:spPr>
          <a:xfrm>
            <a:off x="6031224" y="3249925"/>
            <a:ext cx="21753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</a:t>
            </a:r>
            <a:endParaRPr dirty="0"/>
          </a:p>
        </p:txBody>
      </p:sp>
      <p:sp>
        <p:nvSpPr>
          <p:cNvPr id="777" name="Google Shape;777;p52"/>
          <p:cNvSpPr txBox="1">
            <a:spLocks noGrp="1"/>
          </p:cNvSpPr>
          <p:nvPr>
            <p:ph type="subTitle" idx="6"/>
          </p:nvPr>
        </p:nvSpPr>
        <p:spPr>
          <a:xfrm>
            <a:off x="6031150" y="3614926"/>
            <a:ext cx="21753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Shortcut Buttons and Dropdown Menu</a:t>
            </a:r>
            <a:endParaRPr dirty="0"/>
          </a:p>
        </p:txBody>
      </p:sp>
      <p:grpSp>
        <p:nvGrpSpPr>
          <p:cNvPr id="778" name="Google Shape;778;p52"/>
          <p:cNvGrpSpPr/>
          <p:nvPr/>
        </p:nvGrpSpPr>
        <p:grpSpPr>
          <a:xfrm>
            <a:off x="1424371" y="1986094"/>
            <a:ext cx="1201588" cy="585873"/>
            <a:chOff x="5300327" y="746250"/>
            <a:chExt cx="1911531" cy="932028"/>
          </a:xfrm>
        </p:grpSpPr>
        <p:sp>
          <p:nvSpPr>
            <p:cNvPr id="779" name="Google Shape;779;p52"/>
            <p:cNvSpPr/>
            <p:nvPr/>
          </p:nvSpPr>
          <p:spPr>
            <a:xfrm>
              <a:off x="5314324" y="813081"/>
              <a:ext cx="1897535" cy="730252"/>
            </a:xfrm>
            <a:custGeom>
              <a:avLst/>
              <a:gdLst/>
              <a:ahLst/>
              <a:cxnLst/>
              <a:rect l="l" t="t" r="r" b="b"/>
              <a:pathLst>
                <a:path w="16269" h="6261" extrusionOk="0">
                  <a:moveTo>
                    <a:pt x="10546" y="0"/>
                  </a:moveTo>
                  <a:cubicBezTo>
                    <a:pt x="10346" y="0"/>
                    <a:pt x="10140" y="72"/>
                    <a:pt x="9991" y="211"/>
                  </a:cubicBezTo>
                  <a:cubicBezTo>
                    <a:pt x="9220" y="958"/>
                    <a:pt x="7388" y="1476"/>
                    <a:pt x="6038" y="1537"/>
                  </a:cubicBezTo>
                  <a:cubicBezTo>
                    <a:pt x="5356" y="1569"/>
                    <a:pt x="4725" y="1576"/>
                    <a:pt x="4145" y="1576"/>
                  </a:cubicBezTo>
                  <a:cubicBezTo>
                    <a:pt x="3609" y="1576"/>
                    <a:pt x="3116" y="1570"/>
                    <a:pt x="2666" y="1570"/>
                  </a:cubicBezTo>
                  <a:cubicBezTo>
                    <a:pt x="1960" y="1570"/>
                    <a:pt x="1358" y="1586"/>
                    <a:pt x="857" y="1669"/>
                  </a:cubicBezTo>
                  <a:cubicBezTo>
                    <a:pt x="543" y="1717"/>
                    <a:pt x="254" y="2440"/>
                    <a:pt x="145" y="2790"/>
                  </a:cubicBezTo>
                  <a:cubicBezTo>
                    <a:pt x="145" y="2790"/>
                    <a:pt x="1" y="3875"/>
                    <a:pt x="15425" y="6261"/>
                  </a:cubicBezTo>
                  <a:cubicBezTo>
                    <a:pt x="15425" y="6261"/>
                    <a:pt x="16269" y="4212"/>
                    <a:pt x="15703" y="1886"/>
                  </a:cubicBezTo>
                  <a:cubicBezTo>
                    <a:pt x="15649" y="1651"/>
                    <a:pt x="15439" y="1511"/>
                    <a:pt x="15216" y="1511"/>
                  </a:cubicBezTo>
                  <a:cubicBezTo>
                    <a:pt x="15141" y="1511"/>
                    <a:pt x="15064" y="1527"/>
                    <a:pt x="14991" y="1561"/>
                  </a:cubicBezTo>
                  <a:cubicBezTo>
                    <a:pt x="14666" y="1718"/>
                    <a:pt x="14258" y="1805"/>
                    <a:pt x="13823" y="1805"/>
                  </a:cubicBezTo>
                  <a:cubicBezTo>
                    <a:pt x="12853" y="1805"/>
                    <a:pt x="11747" y="1372"/>
                    <a:pt x="11124" y="308"/>
                  </a:cubicBezTo>
                  <a:cubicBezTo>
                    <a:pt x="11007" y="100"/>
                    <a:pt x="10780" y="0"/>
                    <a:pt x="10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5790891" y="813665"/>
              <a:ext cx="832074" cy="237585"/>
            </a:xfrm>
            <a:custGeom>
              <a:avLst/>
              <a:gdLst/>
              <a:ahLst/>
              <a:cxnLst/>
              <a:rect l="l" t="t" r="r" b="b"/>
              <a:pathLst>
                <a:path w="7134" h="2037" extrusionOk="0">
                  <a:moveTo>
                    <a:pt x="6567" y="1"/>
                  </a:moveTo>
                  <a:cubicBezTo>
                    <a:pt x="5531" y="1110"/>
                    <a:pt x="3506" y="1604"/>
                    <a:pt x="2266" y="1664"/>
                  </a:cubicBezTo>
                  <a:cubicBezTo>
                    <a:pt x="2181" y="1668"/>
                    <a:pt x="2093" y="1670"/>
                    <a:pt x="2003" y="1670"/>
                  </a:cubicBezTo>
                  <a:cubicBezTo>
                    <a:pt x="1347" y="1670"/>
                    <a:pt x="567" y="1567"/>
                    <a:pt x="48" y="1567"/>
                  </a:cubicBezTo>
                  <a:cubicBezTo>
                    <a:pt x="0" y="1749"/>
                    <a:pt x="458" y="1966"/>
                    <a:pt x="1061" y="2014"/>
                  </a:cubicBezTo>
                  <a:cubicBezTo>
                    <a:pt x="1241" y="2029"/>
                    <a:pt x="1424" y="2037"/>
                    <a:pt x="1610" y="2037"/>
                  </a:cubicBezTo>
                  <a:cubicBezTo>
                    <a:pt x="3601" y="2037"/>
                    <a:pt x="5866" y="1197"/>
                    <a:pt x="7134" y="447"/>
                  </a:cubicBezTo>
                  <a:cubicBezTo>
                    <a:pt x="7110" y="399"/>
                    <a:pt x="7073" y="351"/>
                    <a:pt x="7038" y="303"/>
                  </a:cubicBezTo>
                  <a:cubicBezTo>
                    <a:pt x="6941" y="121"/>
                    <a:pt x="6760" y="25"/>
                    <a:pt x="6567" y="1"/>
                  </a:cubicBezTo>
                  <a:close/>
                </a:path>
              </a:pathLst>
            </a:custGeom>
            <a:solidFill>
              <a:srgbClr val="1A9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5790891" y="813665"/>
              <a:ext cx="832074" cy="237585"/>
            </a:xfrm>
            <a:custGeom>
              <a:avLst/>
              <a:gdLst/>
              <a:ahLst/>
              <a:cxnLst/>
              <a:rect l="l" t="t" r="r" b="b"/>
              <a:pathLst>
                <a:path w="7134" h="2037" extrusionOk="0">
                  <a:moveTo>
                    <a:pt x="6567" y="1"/>
                  </a:moveTo>
                  <a:cubicBezTo>
                    <a:pt x="5531" y="1110"/>
                    <a:pt x="3506" y="1604"/>
                    <a:pt x="2266" y="1664"/>
                  </a:cubicBezTo>
                  <a:cubicBezTo>
                    <a:pt x="2181" y="1668"/>
                    <a:pt x="2093" y="1670"/>
                    <a:pt x="2003" y="1670"/>
                  </a:cubicBezTo>
                  <a:cubicBezTo>
                    <a:pt x="1347" y="1670"/>
                    <a:pt x="567" y="1567"/>
                    <a:pt x="48" y="1567"/>
                  </a:cubicBezTo>
                  <a:cubicBezTo>
                    <a:pt x="0" y="1749"/>
                    <a:pt x="458" y="1966"/>
                    <a:pt x="1061" y="2014"/>
                  </a:cubicBezTo>
                  <a:cubicBezTo>
                    <a:pt x="1241" y="2029"/>
                    <a:pt x="1424" y="2037"/>
                    <a:pt x="1610" y="2037"/>
                  </a:cubicBezTo>
                  <a:cubicBezTo>
                    <a:pt x="3601" y="2037"/>
                    <a:pt x="5866" y="1197"/>
                    <a:pt x="7134" y="447"/>
                  </a:cubicBezTo>
                  <a:cubicBezTo>
                    <a:pt x="7110" y="399"/>
                    <a:pt x="7073" y="351"/>
                    <a:pt x="7038" y="303"/>
                  </a:cubicBezTo>
                  <a:cubicBezTo>
                    <a:pt x="6941" y="121"/>
                    <a:pt x="6760" y="25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2"/>
            <p:cNvSpPr/>
            <p:nvPr/>
          </p:nvSpPr>
          <p:spPr>
            <a:xfrm>
              <a:off x="5300327" y="1138491"/>
              <a:ext cx="1852514" cy="539787"/>
            </a:xfrm>
            <a:custGeom>
              <a:avLst/>
              <a:gdLst/>
              <a:ahLst/>
              <a:cxnLst/>
              <a:rect l="l" t="t" r="r" b="b"/>
              <a:pathLst>
                <a:path w="15883" h="462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205" y="36"/>
                    <a:pt x="133" y="156"/>
                    <a:pt x="72" y="289"/>
                  </a:cubicBezTo>
                  <a:cubicBezTo>
                    <a:pt x="0" y="445"/>
                    <a:pt x="61" y="638"/>
                    <a:pt x="217" y="723"/>
                  </a:cubicBezTo>
                  <a:cubicBezTo>
                    <a:pt x="2615" y="2121"/>
                    <a:pt x="8110" y="3495"/>
                    <a:pt x="15654" y="4627"/>
                  </a:cubicBezTo>
                  <a:cubicBezTo>
                    <a:pt x="15654" y="4627"/>
                    <a:pt x="15883" y="4085"/>
                    <a:pt x="15545" y="3471"/>
                  </a:cubicBezTo>
                  <a:cubicBezTo>
                    <a:pt x="122" y="1085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6523005" y="812965"/>
              <a:ext cx="618632" cy="283656"/>
            </a:xfrm>
            <a:custGeom>
              <a:avLst/>
              <a:gdLst/>
              <a:ahLst/>
              <a:cxnLst/>
              <a:rect l="l" t="t" r="r" b="b"/>
              <a:pathLst>
                <a:path w="5304" h="2432" extrusionOk="0">
                  <a:moveTo>
                    <a:pt x="180" y="1"/>
                  </a:moveTo>
                  <a:cubicBezTo>
                    <a:pt x="120" y="1"/>
                    <a:pt x="60" y="7"/>
                    <a:pt x="1" y="19"/>
                  </a:cubicBezTo>
                  <a:cubicBezTo>
                    <a:pt x="206" y="826"/>
                    <a:pt x="785" y="2080"/>
                    <a:pt x="2351" y="2357"/>
                  </a:cubicBezTo>
                  <a:cubicBezTo>
                    <a:pt x="2648" y="2409"/>
                    <a:pt x="2924" y="2431"/>
                    <a:pt x="3180" y="2431"/>
                  </a:cubicBezTo>
                  <a:cubicBezTo>
                    <a:pt x="4183" y="2431"/>
                    <a:pt x="4881" y="2086"/>
                    <a:pt x="5303" y="1779"/>
                  </a:cubicBezTo>
                  <a:cubicBezTo>
                    <a:pt x="5218" y="1608"/>
                    <a:pt x="5042" y="1510"/>
                    <a:pt x="4857" y="1510"/>
                  </a:cubicBezTo>
                  <a:cubicBezTo>
                    <a:pt x="4780" y="1510"/>
                    <a:pt x="4702" y="1527"/>
                    <a:pt x="4628" y="1562"/>
                  </a:cubicBezTo>
                  <a:cubicBezTo>
                    <a:pt x="4303" y="1719"/>
                    <a:pt x="3895" y="1806"/>
                    <a:pt x="3460" y="1806"/>
                  </a:cubicBezTo>
                  <a:cubicBezTo>
                    <a:pt x="2490" y="1806"/>
                    <a:pt x="1384" y="1373"/>
                    <a:pt x="761" y="309"/>
                  </a:cubicBezTo>
                  <a:cubicBezTo>
                    <a:pt x="645" y="98"/>
                    <a:pt x="415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6530120" y="813665"/>
              <a:ext cx="92841" cy="88759"/>
            </a:xfrm>
            <a:custGeom>
              <a:avLst/>
              <a:gdLst/>
              <a:ahLst/>
              <a:cxnLst/>
              <a:rect l="l" t="t" r="r" b="b"/>
              <a:pathLst>
                <a:path w="796" h="761" extrusionOk="0">
                  <a:moveTo>
                    <a:pt x="229" y="1"/>
                  </a:moveTo>
                  <a:cubicBezTo>
                    <a:pt x="157" y="73"/>
                    <a:pt x="73" y="146"/>
                    <a:pt x="1" y="218"/>
                  </a:cubicBezTo>
                  <a:cubicBezTo>
                    <a:pt x="49" y="387"/>
                    <a:pt x="121" y="579"/>
                    <a:pt x="218" y="761"/>
                  </a:cubicBezTo>
                  <a:cubicBezTo>
                    <a:pt x="422" y="652"/>
                    <a:pt x="627" y="555"/>
                    <a:pt x="796" y="447"/>
                  </a:cubicBezTo>
                  <a:cubicBezTo>
                    <a:pt x="772" y="399"/>
                    <a:pt x="735" y="351"/>
                    <a:pt x="700" y="303"/>
                  </a:cubicBezTo>
                  <a:cubicBezTo>
                    <a:pt x="675" y="254"/>
                    <a:pt x="651" y="230"/>
                    <a:pt x="615" y="194"/>
                  </a:cubicBezTo>
                  <a:cubicBezTo>
                    <a:pt x="615" y="182"/>
                    <a:pt x="603" y="182"/>
                    <a:pt x="591" y="170"/>
                  </a:cubicBezTo>
                  <a:cubicBezTo>
                    <a:pt x="567" y="146"/>
                    <a:pt x="542" y="121"/>
                    <a:pt x="507" y="110"/>
                  </a:cubicBezTo>
                  <a:cubicBezTo>
                    <a:pt x="507" y="97"/>
                    <a:pt x="494" y="97"/>
                    <a:pt x="483" y="86"/>
                  </a:cubicBezTo>
                  <a:cubicBezTo>
                    <a:pt x="410" y="49"/>
                    <a:pt x="326" y="13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5790891" y="746250"/>
              <a:ext cx="858317" cy="290771"/>
            </a:xfrm>
            <a:custGeom>
              <a:avLst/>
              <a:gdLst/>
              <a:ahLst/>
              <a:cxnLst/>
              <a:rect l="l" t="t" r="r" b="b"/>
              <a:pathLst>
                <a:path w="7359" h="2493" extrusionOk="0">
                  <a:moveTo>
                    <a:pt x="6796" y="0"/>
                  </a:moveTo>
                  <a:cubicBezTo>
                    <a:pt x="6792" y="0"/>
                    <a:pt x="6788" y="0"/>
                    <a:pt x="6784" y="0"/>
                  </a:cubicBezTo>
                  <a:cubicBezTo>
                    <a:pt x="6676" y="0"/>
                    <a:pt x="6580" y="49"/>
                    <a:pt x="6507" y="158"/>
                  </a:cubicBezTo>
                  <a:cubicBezTo>
                    <a:pt x="5579" y="1471"/>
                    <a:pt x="3302" y="2049"/>
                    <a:pt x="1952" y="2110"/>
                  </a:cubicBezTo>
                  <a:cubicBezTo>
                    <a:pt x="1265" y="2145"/>
                    <a:pt x="638" y="2145"/>
                    <a:pt x="48" y="2145"/>
                  </a:cubicBezTo>
                  <a:cubicBezTo>
                    <a:pt x="0" y="2327"/>
                    <a:pt x="156" y="2411"/>
                    <a:pt x="759" y="2471"/>
                  </a:cubicBezTo>
                  <a:cubicBezTo>
                    <a:pt x="931" y="2485"/>
                    <a:pt x="1106" y="2492"/>
                    <a:pt x="1283" y="2492"/>
                  </a:cubicBezTo>
                  <a:cubicBezTo>
                    <a:pt x="3369" y="2492"/>
                    <a:pt x="5769" y="1563"/>
                    <a:pt x="7001" y="796"/>
                  </a:cubicBezTo>
                  <a:cubicBezTo>
                    <a:pt x="7359" y="570"/>
                    <a:pt x="7209" y="0"/>
                    <a:pt x="6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5800572" y="746250"/>
              <a:ext cx="849103" cy="290771"/>
            </a:xfrm>
            <a:custGeom>
              <a:avLst/>
              <a:gdLst/>
              <a:ahLst/>
              <a:cxnLst/>
              <a:rect l="l" t="t" r="r" b="b"/>
              <a:pathLst>
                <a:path w="7280" h="2493" extrusionOk="0">
                  <a:moveTo>
                    <a:pt x="6714" y="0"/>
                  </a:moveTo>
                  <a:cubicBezTo>
                    <a:pt x="6906" y="182"/>
                    <a:pt x="6918" y="531"/>
                    <a:pt x="6653" y="688"/>
                  </a:cubicBezTo>
                  <a:cubicBezTo>
                    <a:pt x="5422" y="1464"/>
                    <a:pt x="3027" y="2384"/>
                    <a:pt x="943" y="2384"/>
                  </a:cubicBezTo>
                  <a:cubicBezTo>
                    <a:pt x="763" y="2384"/>
                    <a:pt x="585" y="2377"/>
                    <a:pt x="411" y="2362"/>
                  </a:cubicBezTo>
                  <a:cubicBezTo>
                    <a:pt x="242" y="2351"/>
                    <a:pt x="110" y="2327"/>
                    <a:pt x="1" y="2314"/>
                  </a:cubicBezTo>
                  <a:lnTo>
                    <a:pt x="1" y="2314"/>
                  </a:lnTo>
                  <a:cubicBezTo>
                    <a:pt x="86" y="2386"/>
                    <a:pt x="290" y="2435"/>
                    <a:pt x="676" y="2471"/>
                  </a:cubicBezTo>
                  <a:cubicBezTo>
                    <a:pt x="848" y="2485"/>
                    <a:pt x="1023" y="2492"/>
                    <a:pt x="1200" y="2492"/>
                  </a:cubicBezTo>
                  <a:cubicBezTo>
                    <a:pt x="3286" y="2492"/>
                    <a:pt x="5686" y="1563"/>
                    <a:pt x="6918" y="796"/>
                  </a:cubicBezTo>
                  <a:cubicBezTo>
                    <a:pt x="7279" y="579"/>
                    <a:pt x="7135" y="0"/>
                    <a:pt x="6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6400889" y="941146"/>
              <a:ext cx="52019" cy="48520"/>
            </a:xfrm>
            <a:custGeom>
              <a:avLst/>
              <a:gdLst/>
              <a:ahLst/>
              <a:cxnLst/>
              <a:rect l="l" t="t" r="r" b="b"/>
              <a:pathLst>
                <a:path w="446" h="416" extrusionOk="0">
                  <a:moveTo>
                    <a:pt x="219" y="0"/>
                  </a:moveTo>
                  <a:cubicBezTo>
                    <a:pt x="118" y="0"/>
                    <a:pt x="34" y="69"/>
                    <a:pt x="24" y="174"/>
                  </a:cubicBezTo>
                  <a:cubicBezTo>
                    <a:pt x="0" y="282"/>
                    <a:pt x="72" y="391"/>
                    <a:pt x="193" y="415"/>
                  </a:cubicBezTo>
                  <a:cubicBezTo>
                    <a:pt x="200" y="416"/>
                    <a:pt x="208" y="416"/>
                    <a:pt x="216" y="416"/>
                  </a:cubicBezTo>
                  <a:cubicBezTo>
                    <a:pt x="316" y="416"/>
                    <a:pt x="411" y="346"/>
                    <a:pt x="434" y="246"/>
                  </a:cubicBezTo>
                  <a:cubicBezTo>
                    <a:pt x="445" y="125"/>
                    <a:pt x="373" y="29"/>
                    <a:pt x="265" y="5"/>
                  </a:cubicBezTo>
                  <a:cubicBezTo>
                    <a:pt x="250" y="2"/>
                    <a:pt x="234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6271542" y="983251"/>
              <a:ext cx="52019" cy="48637"/>
            </a:xfrm>
            <a:custGeom>
              <a:avLst/>
              <a:gdLst/>
              <a:ahLst/>
              <a:cxnLst/>
              <a:rect l="l" t="t" r="r" b="b"/>
              <a:pathLst>
                <a:path w="446" h="417" extrusionOk="0">
                  <a:moveTo>
                    <a:pt x="211" y="1"/>
                  </a:moveTo>
                  <a:cubicBezTo>
                    <a:pt x="118" y="1"/>
                    <a:pt x="33" y="69"/>
                    <a:pt x="12" y="174"/>
                  </a:cubicBezTo>
                  <a:cubicBezTo>
                    <a:pt x="0" y="282"/>
                    <a:pt x="73" y="391"/>
                    <a:pt x="181" y="415"/>
                  </a:cubicBezTo>
                  <a:cubicBezTo>
                    <a:pt x="189" y="416"/>
                    <a:pt x="198" y="416"/>
                    <a:pt x="206" y="416"/>
                  </a:cubicBezTo>
                  <a:cubicBezTo>
                    <a:pt x="316" y="416"/>
                    <a:pt x="411" y="347"/>
                    <a:pt x="422" y="246"/>
                  </a:cubicBezTo>
                  <a:cubicBezTo>
                    <a:pt x="446" y="126"/>
                    <a:pt x="373" y="30"/>
                    <a:pt x="253" y="5"/>
                  </a:cubicBezTo>
                  <a:cubicBezTo>
                    <a:pt x="239" y="2"/>
                    <a:pt x="225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6136596" y="1024423"/>
              <a:ext cx="52019" cy="48520"/>
            </a:xfrm>
            <a:custGeom>
              <a:avLst/>
              <a:gdLst/>
              <a:ahLst/>
              <a:cxnLst/>
              <a:rect l="l" t="t" r="r" b="b"/>
              <a:pathLst>
                <a:path w="446" h="416" extrusionOk="0">
                  <a:moveTo>
                    <a:pt x="230" y="0"/>
                  </a:moveTo>
                  <a:cubicBezTo>
                    <a:pt x="130" y="0"/>
                    <a:pt x="35" y="70"/>
                    <a:pt x="12" y="170"/>
                  </a:cubicBezTo>
                  <a:cubicBezTo>
                    <a:pt x="1" y="279"/>
                    <a:pt x="73" y="387"/>
                    <a:pt x="181" y="411"/>
                  </a:cubicBezTo>
                  <a:cubicBezTo>
                    <a:pt x="196" y="414"/>
                    <a:pt x="212" y="416"/>
                    <a:pt x="226" y="416"/>
                  </a:cubicBezTo>
                  <a:cubicBezTo>
                    <a:pt x="325" y="416"/>
                    <a:pt x="401" y="347"/>
                    <a:pt x="422" y="242"/>
                  </a:cubicBezTo>
                  <a:cubicBezTo>
                    <a:pt x="446" y="135"/>
                    <a:pt x="374" y="26"/>
                    <a:pt x="253" y="1"/>
                  </a:cubicBezTo>
                  <a:cubicBezTo>
                    <a:pt x="246" y="1"/>
                    <a:pt x="238" y="0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5993252" y="1034220"/>
              <a:ext cx="52019" cy="48637"/>
            </a:xfrm>
            <a:custGeom>
              <a:avLst/>
              <a:gdLst/>
              <a:ahLst/>
              <a:cxnLst/>
              <a:rect l="l" t="t" r="r" b="b"/>
              <a:pathLst>
                <a:path w="446" h="417" extrusionOk="0">
                  <a:moveTo>
                    <a:pt x="229" y="1"/>
                  </a:moveTo>
                  <a:cubicBezTo>
                    <a:pt x="129" y="1"/>
                    <a:pt x="34" y="70"/>
                    <a:pt x="12" y="171"/>
                  </a:cubicBezTo>
                  <a:cubicBezTo>
                    <a:pt x="0" y="292"/>
                    <a:pt x="73" y="388"/>
                    <a:pt x="181" y="412"/>
                  </a:cubicBezTo>
                  <a:cubicBezTo>
                    <a:pt x="196" y="415"/>
                    <a:pt x="211" y="417"/>
                    <a:pt x="226" y="417"/>
                  </a:cubicBezTo>
                  <a:cubicBezTo>
                    <a:pt x="325" y="417"/>
                    <a:pt x="401" y="348"/>
                    <a:pt x="422" y="243"/>
                  </a:cubicBezTo>
                  <a:cubicBezTo>
                    <a:pt x="446" y="134"/>
                    <a:pt x="373" y="26"/>
                    <a:pt x="253" y="2"/>
                  </a:cubicBezTo>
                  <a:cubicBezTo>
                    <a:pt x="245" y="1"/>
                    <a:pt x="237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6376862" y="889594"/>
              <a:ext cx="53535" cy="49337"/>
            </a:xfrm>
            <a:custGeom>
              <a:avLst/>
              <a:gdLst/>
              <a:ahLst/>
              <a:cxnLst/>
              <a:rect l="l" t="t" r="r" b="b"/>
              <a:pathLst>
                <a:path w="459" h="423" extrusionOk="0">
                  <a:moveTo>
                    <a:pt x="182" y="1"/>
                  </a:moveTo>
                  <a:cubicBezTo>
                    <a:pt x="121" y="37"/>
                    <a:pt x="73" y="73"/>
                    <a:pt x="13" y="97"/>
                  </a:cubicBezTo>
                  <a:cubicBezTo>
                    <a:pt x="1" y="134"/>
                    <a:pt x="13" y="169"/>
                    <a:pt x="37" y="193"/>
                  </a:cubicBezTo>
                  <a:cubicBezTo>
                    <a:pt x="110" y="266"/>
                    <a:pt x="182" y="351"/>
                    <a:pt x="230" y="423"/>
                  </a:cubicBezTo>
                  <a:cubicBezTo>
                    <a:pt x="302" y="386"/>
                    <a:pt x="386" y="362"/>
                    <a:pt x="459" y="326"/>
                  </a:cubicBezTo>
                  <a:cubicBezTo>
                    <a:pt x="399" y="230"/>
                    <a:pt x="314" y="121"/>
                    <a:pt x="218" y="25"/>
                  </a:cubicBezTo>
                  <a:cubicBezTo>
                    <a:pt x="206" y="13"/>
                    <a:pt x="193" y="13"/>
                    <a:pt x="182" y="1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6284138" y="929016"/>
              <a:ext cx="32425" cy="50620"/>
            </a:xfrm>
            <a:custGeom>
              <a:avLst/>
              <a:gdLst/>
              <a:ahLst/>
              <a:cxnLst/>
              <a:rect l="l" t="t" r="r" b="b"/>
              <a:pathLst>
                <a:path w="278" h="434" extrusionOk="0">
                  <a:moveTo>
                    <a:pt x="254" y="0"/>
                  </a:moveTo>
                  <a:cubicBezTo>
                    <a:pt x="169" y="24"/>
                    <a:pt x="97" y="61"/>
                    <a:pt x="24" y="85"/>
                  </a:cubicBezTo>
                  <a:cubicBezTo>
                    <a:pt x="0" y="205"/>
                    <a:pt x="0" y="326"/>
                    <a:pt x="13" y="434"/>
                  </a:cubicBezTo>
                  <a:cubicBezTo>
                    <a:pt x="97" y="410"/>
                    <a:pt x="169" y="386"/>
                    <a:pt x="241" y="362"/>
                  </a:cubicBezTo>
                  <a:cubicBezTo>
                    <a:pt x="241" y="278"/>
                    <a:pt x="241" y="181"/>
                    <a:pt x="265" y="96"/>
                  </a:cubicBezTo>
                  <a:cubicBezTo>
                    <a:pt x="278" y="61"/>
                    <a:pt x="265" y="24"/>
                    <a:pt x="254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6156307" y="965523"/>
              <a:ext cx="39423" cy="46537"/>
            </a:xfrm>
            <a:custGeom>
              <a:avLst/>
              <a:gdLst/>
              <a:ahLst/>
              <a:cxnLst/>
              <a:rect l="l" t="t" r="r" b="b"/>
              <a:pathLst>
                <a:path w="338" h="399" extrusionOk="0">
                  <a:moveTo>
                    <a:pt x="325" y="0"/>
                  </a:moveTo>
                  <a:cubicBezTo>
                    <a:pt x="241" y="24"/>
                    <a:pt x="156" y="49"/>
                    <a:pt x="73" y="61"/>
                  </a:cubicBezTo>
                  <a:cubicBezTo>
                    <a:pt x="24" y="182"/>
                    <a:pt x="0" y="290"/>
                    <a:pt x="0" y="398"/>
                  </a:cubicBezTo>
                  <a:cubicBezTo>
                    <a:pt x="73" y="386"/>
                    <a:pt x="156" y="374"/>
                    <a:pt x="241" y="350"/>
                  </a:cubicBezTo>
                  <a:cubicBezTo>
                    <a:pt x="253" y="265"/>
                    <a:pt x="277" y="182"/>
                    <a:pt x="325" y="109"/>
                  </a:cubicBezTo>
                  <a:cubicBezTo>
                    <a:pt x="338" y="73"/>
                    <a:pt x="338" y="37"/>
                    <a:pt x="325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6018562" y="988033"/>
              <a:ext cx="52019" cy="45021"/>
            </a:xfrm>
            <a:custGeom>
              <a:avLst/>
              <a:gdLst/>
              <a:ahLst/>
              <a:cxnLst/>
              <a:rect l="l" t="t" r="r" b="b"/>
              <a:pathLst>
                <a:path w="446" h="386" extrusionOk="0">
                  <a:moveTo>
                    <a:pt x="446" y="0"/>
                  </a:moveTo>
                  <a:cubicBezTo>
                    <a:pt x="338" y="13"/>
                    <a:pt x="229" y="24"/>
                    <a:pt x="132" y="24"/>
                  </a:cubicBezTo>
                  <a:cubicBezTo>
                    <a:pt x="60" y="133"/>
                    <a:pt x="12" y="265"/>
                    <a:pt x="0" y="386"/>
                  </a:cubicBezTo>
                  <a:cubicBezTo>
                    <a:pt x="84" y="374"/>
                    <a:pt x="169" y="362"/>
                    <a:pt x="253" y="362"/>
                  </a:cubicBezTo>
                  <a:cubicBezTo>
                    <a:pt x="277" y="254"/>
                    <a:pt x="325" y="145"/>
                    <a:pt x="397" y="85"/>
                  </a:cubicBezTo>
                  <a:cubicBezTo>
                    <a:pt x="422" y="72"/>
                    <a:pt x="446" y="37"/>
                    <a:pt x="446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5314324" y="989316"/>
              <a:ext cx="1897535" cy="554016"/>
            </a:xfrm>
            <a:custGeom>
              <a:avLst/>
              <a:gdLst/>
              <a:ahLst/>
              <a:cxnLst/>
              <a:rect l="l" t="t" r="r" b="b"/>
              <a:pathLst>
                <a:path w="16269" h="4750" extrusionOk="0">
                  <a:moveTo>
                    <a:pt x="15216" y="0"/>
                  </a:moveTo>
                  <a:cubicBezTo>
                    <a:pt x="15141" y="0"/>
                    <a:pt x="15064" y="16"/>
                    <a:pt x="14991" y="50"/>
                  </a:cubicBezTo>
                  <a:cubicBezTo>
                    <a:pt x="14702" y="194"/>
                    <a:pt x="14353" y="267"/>
                    <a:pt x="13967" y="291"/>
                  </a:cubicBezTo>
                  <a:cubicBezTo>
                    <a:pt x="14136" y="1231"/>
                    <a:pt x="14316" y="2460"/>
                    <a:pt x="14233" y="3014"/>
                  </a:cubicBezTo>
                  <a:cubicBezTo>
                    <a:pt x="14184" y="3309"/>
                    <a:pt x="13615" y="3425"/>
                    <a:pt x="12754" y="3425"/>
                  </a:cubicBezTo>
                  <a:cubicBezTo>
                    <a:pt x="10831" y="3425"/>
                    <a:pt x="7455" y="2842"/>
                    <a:pt x="5182" y="2351"/>
                  </a:cubicBezTo>
                  <a:cubicBezTo>
                    <a:pt x="2568" y="1773"/>
                    <a:pt x="892" y="1086"/>
                    <a:pt x="314" y="821"/>
                  </a:cubicBezTo>
                  <a:cubicBezTo>
                    <a:pt x="242" y="990"/>
                    <a:pt x="182" y="1159"/>
                    <a:pt x="145" y="1279"/>
                  </a:cubicBezTo>
                  <a:cubicBezTo>
                    <a:pt x="145" y="1279"/>
                    <a:pt x="1" y="2364"/>
                    <a:pt x="15425" y="4750"/>
                  </a:cubicBezTo>
                  <a:cubicBezTo>
                    <a:pt x="15425" y="4750"/>
                    <a:pt x="16269" y="2701"/>
                    <a:pt x="15703" y="375"/>
                  </a:cubicBezTo>
                  <a:cubicBezTo>
                    <a:pt x="15649" y="140"/>
                    <a:pt x="15439" y="0"/>
                    <a:pt x="15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6143594" y="1168933"/>
              <a:ext cx="1019157" cy="231054"/>
            </a:xfrm>
            <a:custGeom>
              <a:avLst/>
              <a:gdLst/>
              <a:ahLst/>
              <a:cxnLst/>
              <a:rect l="l" t="t" r="r" b="b"/>
              <a:pathLst>
                <a:path w="8738" h="1981" extrusionOk="0">
                  <a:moveTo>
                    <a:pt x="7085" y="1"/>
                  </a:moveTo>
                  <a:cubicBezTo>
                    <a:pt x="4287" y="1"/>
                    <a:pt x="1848" y="700"/>
                    <a:pt x="0" y="1715"/>
                  </a:cubicBezTo>
                  <a:cubicBezTo>
                    <a:pt x="434" y="1799"/>
                    <a:pt x="892" y="1884"/>
                    <a:pt x="1374" y="1980"/>
                  </a:cubicBezTo>
                  <a:cubicBezTo>
                    <a:pt x="2656" y="1473"/>
                    <a:pt x="3865" y="1276"/>
                    <a:pt x="5027" y="1276"/>
                  </a:cubicBezTo>
                  <a:cubicBezTo>
                    <a:pt x="6267" y="1276"/>
                    <a:pt x="7453" y="1501"/>
                    <a:pt x="8617" y="1812"/>
                  </a:cubicBezTo>
                  <a:cubicBezTo>
                    <a:pt x="8689" y="1317"/>
                    <a:pt x="8737" y="727"/>
                    <a:pt x="8689" y="76"/>
                  </a:cubicBezTo>
                  <a:cubicBezTo>
                    <a:pt x="8143" y="25"/>
                    <a:pt x="7608" y="1"/>
                    <a:pt x="7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>
              <a:off x="6943355" y="989433"/>
              <a:ext cx="198279" cy="102639"/>
            </a:xfrm>
            <a:custGeom>
              <a:avLst/>
              <a:gdLst/>
              <a:ahLst/>
              <a:cxnLst/>
              <a:rect l="l" t="t" r="r" b="b"/>
              <a:pathLst>
                <a:path w="1700" h="880" extrusionOk="0">
                  <a:moveTo>
                    <a:pt x="1230" y="1"/>
                  </a:moveTo>
                  <a:cubicBezTo>
                    <a:pt x="1206" y="1"/>
                    <a:pt x="1181" y="1"/>
                    <a:pt x="1157" y="12"/>
                  </a:cubicBezTo>
                  <a:lnTo>
                    <a:pt x="1121" y="12"/>
                  </a:lnTo>
                  <a:cubicBezTo>
                    <a:pt x="1085" y="25"/>
                    <a:pt x="1048" y="36"/>
                    <a:pt x="1024" y="49"/>
                  </a:cubicBezTo>
                  <a:cubicBezTo>
                    <a:pt x="952" y="85"/>
                    <a:pt x="880" y="109"/>
                    <a:pt x="796" y="145"/>
                  </a:cubicBezTo>
                  <a:cubicBezTo>
                    <a:pt x="783" y="145"/>
                    <a:pt x="772" y="145"/>
                    <a:pt x="759" y="157"/>
                  </a:cubicBezTo>
                  <a:cubicBezTo>
                    <a:pt x="699" y="169"/>
                    <a:pt x="627" y="193"/>
                    <a:pt x="555" y="218"/>
                  </a:cubicBezTo>
                  <a:lnTo>
                    <a:pt x="531" y="218"/>
                  </a:lnTo>
                  <a:cubicBezTo>
                    <a:pt x="362" y="253"/>
                    <a:pt x="193" y="277"/>
                    <a:pt x="0" y="290"/>
                  </a:cubicBezTo>
                  <a:cubicBezTo>
                    <a:pt x="36" y="470"/>
                    <a:pt x="73" y="676"/>
                    <a:pt x="108" y="880"/>
                  </a:cubicBezTo>
                  <a:cubicBezTo>
                    <a:pt x="831" y="796"/>
                    <a:pt x="1350" y="518"/>
                    <a:pt x="1699" y="266"/>
                  </a:cubicBezTo>
                  <a:cubicBezTo>
                    <a:pt x="1688" y="253"/>
                    <a:pt x="1675" y="229"/>
                    <a:pt x="1663" y="218"/>
                  </a:cubicBezTo>
                  <a:cubicBezTo>
                    <a:pt x="1651" y="205"/>
                    <a:pt x="1651" y="193"/>
                    <a:pt x="1639" y="181"/>
                  </a:cubicBezTo>
                  <a:lnTo>
                    <a:pt x="1603" y="145"/>
                  </a:lnTo>
                  <a:lnTo>
                    <a:pt x="1567" y="109"/>
                  </a:lnTo>
                  <a:cubicBezTo>
                    <a:pt x="1555" y="97"/>
                    <a:pt x="1530" y="85"/>
                    <a:pt x="1519" y="73"/>
                  </a:cubicBezTo>
                  <a:cubicBezTo>
                    <a:pt x="1506" y="73"/>
                    <a:pt x="1495" y="60"/>
                    <a:pt x="1482" y="49"/>
                  </a:cubicBezTo>
                  <a:cubicBezTo>
                    <a:pt x="1458" y="49"/>
                    <a:pt x="1447" y="36"/>
                    <a:pt x="1434" y="36"/>
                  </a:cubicBezTo>
                  <a:cubicBezTo>
                    <a:pt x="1410" y="25"/>
                    <a:pt x="1398" y="25"/>
                    <a:pt x="1386" y="12"/>
                  </a:cubicBezTo>
                  <a:lnTo>
                    <a:pt x="1338" y="12"/>
                  </a:lnTo>
                  <a:cubicBezTo>
                    <a:pt x="1314" y="1"/>
                    <a:pt x="1289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6123882" y="1156336"/>
              <a:ext cx="1048665" cy="244933"/>
            </a:xfrm>
            <a:custGeom>
              <a:avLst/>
              <a:gdLst/>
              <a:ahLst/>
              <a:cxnLst/>
              <a:rect l="l" t="t" r="r" b="b"/>
              <a:pathLst>
                <a:path w="8991" h="2100" extrusionOk="0">
                  <a:moveTo>
                    <a:pt x="7340" y="0"/>
                  </a:moveTo>
                  <a:cubicBezTo>
                    <a:pt x="4412" y="0"/>
                    <a:pt x="1872" y="763"/>
                    <a:pt x="1" y="1847"/>
                  </a:cubicBezTo>
                  <a:cubicBezTo>
                    <a:pt x="13" y="1859"/>
                    <a:pt x="25" y="1859"/>
                    <a:pt x="37" y="1859"/>
                  </a:cubicBezTo>
                  <a:cubicBezTo>
                    <a:pt x="145" y="1883"/>
                    <a:pt x="266" y="1907"/>
                    <a:pt x="375" y="1931"/>
                  </a:cubicBezTo>
                  <a:cubicBezTo>
                    <a:pt x="423" y="1931"/>
                    <a:pt x="483" y="1944"/>
                    <a:pt x="531" y="1955"/>
                  </a:cubicBezTo>
                  <a:cubicBezTo>
                    <a:pt x="603" y="1968"/>
                    <a:pt x="688" y="1992"/>
                    <a:pt x="772" y="2004"/>
                  </a:cubicBezTo>
                  <a:cubicBezTo>
                    <a:pt x="820" y="2016"/>
                    <a:pt x="881" y="2028"/>
                    <a:pt x="941" y="2040"/>
                  </a:cubicBezTo>
                  <a:cubicBezTo>
                    <a:pt x="1061" y="2052"/>
                    <a:pt x="1182" y="2076"/>
                    <a:pt x="1315" y="2100"/>
                  </a:cubicBezTo>
                  <a:cubicBezTo>
                    <a:pt x="2705" y="1502"/>
                    <a:pt x="4011" y="1273"/>
                    <a:pt x="5263" y="1273"/>
                  </a:cubicBezTo>
                  <a:cubicBezTo>
                    <a:pt x="6507" y="1273"/>
                    <a:pt x="7699" y="1499"/>
                    <a:pt x="8870" y="1811"/>
                  </a:cubicBezTo>
                  <a:cubicBezTo>
                    <a:pt x="8942" y="1317"/>
                    <a:pt x="8990" y="726"/>
                    <a:pt x="8942" y="76"/>
                  </a:cubicBezTo>
                  <a:cubicBezTo>
                    <a:pt x="8397" y="24"/>
                    <a:pt x="7862" y="0"/>
                    <a:pt x="7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6485216" y="1291632"/>
              <a:ext cx="639510" cy="251698"/>
            </a:xfrm>
            <a:custGeom>
              <a:avLst/>
              <a:gdLst/>
              <a:ahLst/>
              <a:cxnLst/>
              <a:rect l="l" t="t" r="r" b="b"/>
              <a:pathLst>
                <a:path w="5483" h="2158" extrusionOk="0">
                  <a:moveTo>
                    <a:pt x="0" y="0"/>
                  </a:moveTo>
                  <a:lnTo>
                    <a:pt x="0" y="0"/>
                  </a:lnTo>
                  <a:cubicBezTo>
                    <a:pt x="1326" y="627"/>
                    <a:pt x="2325" y="1266"/>
                    <a:pt x="3024" y="1784"/>
                  </a:cubicBezTo>
                  <a:cubicBezTo>
                    <a:pt x="3771" y="1904"/>
                    <a:pt x="4555" y="2025"/>
                    <a:pt x="5386" y="2158"/>
                  </a:cubicBezTo>
                  <a:cubicBezTo>
                    <a:pt x="5386" y="2158"/>
                    <a:pt x="5434" y="2061"/>
                    <a:pt x="5483" y="1892"/>
                  </a:cubicBezTo>
                  <a:cubicBezTo>
                    <a:pt x="2193" y="33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6657951" y="1381557"/>
              <a:ext cx="466773" cy="161773"/>
            </a:xfrm>
            <a:custGeom>
              <a:avLst/>
              <a:gdLst/>
              <a:ahLst/>
              <a:cxnLst/>
              <a:rect l="l" t="t" r="r" b="b"/>
              <a:pathLst>
                <a:path w="4002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616" y="362"/>
                    <a:pt x="1134" y="712"/>
                    <a:pt x="1543" y="1013"/>
                  </a:cubicBezTo>
                  <a:cubicBezTo>
                    <a:pt x="1724" y="1037"/>
                    <a:pt x="1905" y="1073"/>
                    <a:pt x="2086" y="1097"/>
                  </a:cubicBezTo>
                  <a:cubicBezTo>
                    <a:pt x="2110" y="1109"/>
                    <a:pt x="2134" y="1109"/>
                    <a:pt x="2158" y="1109"/>
                  </a:cubicBezTo>
                  <a:cubicBezTo>
                    <a:pt x="2327" y="1133"/>
                    <a:pt x="2483" y="1157"/>
                    <a:pt x="2652" y="1194"/>
                  </a:cubicBezTo>
                  <a:cubicBezTo>
                    <a:pt x="2724" y="1205"/>
                    <a:pt x="2809" y="1218"/>
                    <a:pt x="2893" y="1229"/>
                  </a:cubicBezTo>
                  <a:cubicBezTo>
                    <a:pt x="3013" y="1242"/>
                    <a:pt x="3134" y="1266"/>
                    <a:pt x="3254" y="1290"/>
                  </a:cubicBezTo>
                  <a:cubicBezTo>
                    <a:pt x="3471" y="1314"/>
                    <a:pt x="3688" y="1350"/>
                    <a:pt x="3905" y="1387"/>
                  </a:cubicBezTo>
                  <a:lnTo>
                    <a:pt x="3918" y="1387"/>
                  </a:lnTo>
                  <a:lnTo>
                    <a:pt x="3918" y="1374"/>
                  </a:lnTo>
                  <a:lnTo>
                    <a:pt x="3918" y="1362"/>
                  </a:lnTo>
                  <a:lnTo>
                    <a:pt x="3918" y="1350"/>
                  </a:lnTo>
                  <a:cubicBezTo>
                    <a:pt x="3929" y="1350"/>
                    <a:pt x="3929" y="1350"/>
                    <a:pt x="3929" y="1338"/>
                  </a:cubicBezTo>
                  <a:lnTo>
                    <a:pt x="3929" y="1326"/>
                  </a:lnTo>
                  <a:cubicBezTo>
                    <a:pt x="3929" y="1314"/>
                    <a:pt x="3942" y="1314"/>
                    <a:pt x="3942" y="1314"/>
                  </a:cubicBezTo>
                  <a:cubicBezTo>
                    <a:pt x="3942" y="1302"/>
                    <a:pt x="3942" y="1290"/>
                    <a:pt x="3953" y="1290"/>
                  </a:cubicBezTo>
                  <a:lnTo>
                    <a:pt x="3953" y="1266"/>
                  </a:lnTo>
                  <a:cubicBezTo>
                    <a:pt x="3953" y="1254"/>
                    <a:pt x="3966" y="1242"/>
                    <a:pt x="3966" y="1229"/>
                  </a:cubicBezTo>
                  <a:cubicBezTo>
                    <a:pt x="3966" y="1229"/>
                    <a:pt x="3966" y="1218"/>
                    <a:pt x="3977" y="1218"/>
                  </a:cubicBezTo>
                  <a:cubicBezTo>
                    <a:pt x="3977" y="1205"/>
                    <a:pt x="3977" y="1194"/>
                    <a:pt x="3990" y="1181"/>
                  </a:cubicBezTo>
                  <a:cubicBezTo>
                    <a:pt x="3990" y="1157"/>
                    <a:pt x="4002" y="1133"/>
                    <a:pt x="4002" y="1121"/>
                  </a:cubicBezTo>
                  <a:cubicBezTo>
                    <a:pt x="3050" y="675"/>
                    <a:pt x="2194" y="326"/>
                    <a:pt x="1459" y="61"/>
                  </a:cubicBezTo>
                  <a:cubicBezTo>
                    <a:pt x="1389" y="63"/>
                    <a:pt x="1317" y="64"/>
                    <a:pt x="1242" y="64"/>
                  </a:cubicBezTo>
                  <a:cubicBezTo>
                    <a:pt x="871" y="64"/>
                    <a:pt x="453" y="4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6123882" y="1322540"/>
              <a:ext cx="286805" cy="78729"/>
            </a:xfrm>
            <a:custGeom>
              <a:avLst/>
              <a:gdLst/>
              <a:ahLst/>
              <a:cxnLst/>
              <a:rect l="l" t="t" r="r" b="b"/>
              <a:pathLst>
                <a:path w="2459" h="675" extrusionOk="0">
                  <a:moveTo>
                    <a:pt x="820" y="0"/>
                  </a:moveTo>
                  <a:cubicBezTo>
                    <a:pt x="531" y="133"/>
                    <a:pt x="254" y="278"/>
                    <a:pt x="1" y="422"/>
                  </a:cubicBezTo>
                  <a:cubicBezTo>
                    <a:pt x="13" y="434"/>
                    <a:pt x="25" y="434"/>
                    <a:pt x="37" y="434"/>
                  </a:cubicBezTo>
                  <a:cubicBezTo>
                    <a:pt x="158" y="458"/>
                    <a:pt x="266" y="482"/>
                    <a:pt x="375" y="506"/>
                  </a:cubicBezTo>
                  <a:cubicBezTo>
                    <a:pt x="423" y="506"/>
                    <a:pt x="483" y="519"/>
                    <a:pt x="531" y="530"/>
                  </a:cubicBezTo>
                  <a:cubicBezTo>
                    <a:pt x="567" y="543"/>
                    <a:pt x="616" y="543"/>
                    <a:pt x="664" y="554"/>
                  </a:cubicBezTo>
                  <a:cubicBezTo>
                    <a:pt x="700" y="567"/>
                    <a:pt x="736" y="567"/>
                    <a:pt x="772" y="579"/>
                  </a:cubicBezTo>
                  <a:cubicBezTo>
                    <a:pt x="820" y="591"/>
                    <a:pt x="881" y="603"/>
                    <a:pt x="941" y="615"/>
                  </a:cubicBezTo>
                  <a:cubicBezTo>
                    <a:pt x="1001" y="627"/>
                    <a:pt x="1074" y="639"/>
                    <a:pt x="1133" y="651"/>
                  </a:cubicBezTo>
                  <a:cubicBezTo>
                    <a:pt x="1194" y="663"/>
                    <a:pt x="1254" y="663"/>
                    <a:pt x="1315" y="675"/>
                  </a:cubicBezTo>
                  <a:cubicBezTo>
                    <a:pt x="1700" y="506"/>
                    <a:pt x="2086" y="374"/>
                    <a:pt x="2459" y="265"/>
                  </a:cubicBezTo>
                  <a:cubicBezTo>
                    <a:pt x="1917" y="181"/>
                    <a:pt x="1363" y="97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6964350" y="1156686"/>
              <a:ext cx="206794" cy="210876"/>
            </a:xfrm>
            <a:custGeom>
              <a:avLst/>
              <a:gdLst/>
              <a:ahLst/>
              <a:cxnLst/>
              <a:rect l="l" t="t" r="r" b="b"/>
              <a:pathLst>
                <a:path w="1773" h="1808" extrusionOk="0">
                  <a:moveTo>
                    <a:pt x="1" y="0"/>
                  </a:moveTo>
                  <a:cubicBezTo>
                    <a:pt x="73" y="567"/>
                    <a:pt x="121" y="1109"/>
                    <a:pt x="97" y="1459"/>
                  </a:cubicBezTo>
                  <a:cubicBezTo>
                    <a:pt x="627" y="1555"/>
                    <a:pt x="1146" y="1676"/>
                    <a:pt x="1664" y="1808"/>
                  </a:cubicBezTo>
                  <a:cubicBezTo>
                    <a:pt x="1688" y="1687"/>
                    <a:pt x="1700" y="1555"/>
                    <a:pt x="1712" y="1422"/>
                  </a:cubicBezTo>
                  <a:lnTo>
                    <a:pt x="1712" y="1411"/>
                  </a:lnTo>
                  <a:cubicBezTo>
                    <a:pt x="1749" y="1012"/>
                    <a:pt x="1773" y="555"/>
                    <a:pt x="1736" y="73"/>
                  </a:cubicBezTo>
                  <a:cubicBezTo>
                    <a:pt x="1146" y="13"/>
                    <a:pt x="56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2"/>
            <p:cNvSpPr/>
            <p:nvPr/>
          </p:nvSpPr>
          <p:spPr>
            <a:xfrm>
              <a:off x="5304526" y="1188994"/>
              <a:ext cx="1848315" cy="489284"/>
            </a:xfrm>
            <a:custGeom>
              <a:avLst/>
              <a:gdLst/>
              <a:ahLst/>
              <a:cxnLst/>
              <a:rect l="l" t="t" r="r" b="b"/>
              <a:pathLst>
                <a:path w="15847" h="4195" extrusionOk="0">
                  <a:moveTo>
                    <a:pt x="1" y="1"/>
                  </a:moveTo>
                  <a:cubicBezTo>
                    <a:pt x="12" y="121"/>
                    <a:pt x="73" y="229"/>
                    <a:pt x="181" y="290"/>
                  </a:cubicBezTo>
                  <a:cubicBezTo>
                    <a:pt x="2579" y="1688"/>
                    <a:pt x="8074" y="3062"/>
                    <a:pt x="15618" y="4194"/>
                  </a:cubicBezTo>
                  <a:cubicBezTo>
                    <a:pt x="15618" y="4194"/>
                    <a:pt x="15847" y="3652"/>
                    <a:pt x="15509" y="3038"/>
                  </a:cubicBezTo>
                  <a:cubicBezTo>
                    <a:pt x="15365" y="3013"/>
                    <a:pt x="15232" y="2989"/>
                    <a:pt x="15088" y="2977"/>
                  </a:cubicBezTo>
                  <a:lnTo>
                    <a:pt x="15088" y="2977"/>
                  </a:lnTo>
                  <a:cubicBezTo>
                    <a:pt x="15160" y="3375"/>
                    <a:pt x="15040" y="3676"/>
                    <a:pt x="15040" y="3676"/>
                  </a:cubicBezTo>
                  <a:cubicBezTo>
                    <a:pt x="7893" y="2604"/>
                    <a:pt x="2579" y="131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2"/>
            <p:cNvSpPr/>
            <p:nvPr/>
          </p:nvSpPr>
          <p:spPr>
            <a:xfrm>
              <a:off x="5308725" y="1138491"/>
              <a:ext cx="1807609" cy="425834"/>
            </a:xfrm>
            <a:custGeom>
              <a:avLst/>
              <a:gdLst/>
              <a:ahLst/>
              <a:cxnLst/>
              <a:rect l="l" t="t" r="r" b="b"/>
              <a:pathLst>
                <a:path w="15498" h="3651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33" y="36"/>
                    <a:pt x="61" y="156"/>
                    <a:pt x="0" y="289"/>
                  </a:cubicBezTo>
                  <a:cubicBezTo>
                    <a:pt x="603" y="686"/>
                    <a:pt x="3315" y="1771"/>
                    <a:pt x="15449" y="3651"/>
                  </a:cubicBezTo>
                  <a:cubicBezTo>
                    <a:pt x="15449" y="3651"/>
                    <a:pt x="15462" y="3603"/>
                    <a:pt x="15497" y="3506"/>
                  </a:cubicBezTo>
                  <a:cubicBezTo>
                    <a:pt x="15486" y="3495"/>
                    <a:pt x="15486" y="3482"/>
                    <a:pt x="15473" y="3471"/>
                  </a:cubicBezTo>
                  <a:cubicBezTo>
                    <a:pt x="50" y="1085"/>
                    <a:pt x="193" y="0"/>
                    <a:pt x="193" y="0"/>
                  </a:cubicBezTo>
                  <a:close/>
                </a:path>
              </a:pathLst>
            </a:custGeom>
            <a:solidFill>
              <a:srgbClr val="39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6365665" y="885861"/>
              <a:ext cx="77446" cy="93775"/>
            </a:xfrm>
            <a:custGeom>
              <a:avLst/>
              <a:gdLst/>
              <a:ahLst/>
              <a:cxnLst/>
              <a:rect l="l" t="t" r="r" b="b"/>
              <a:pathLst>
                <a:path w="664" h="804" extrusionOk="0">
                  <a:moveTo>
                    <a:pt x="126" y="1"/>
                  </a:moveTo>
                  <a:cubicBezTo>
                    <a:pt x="98" y="1"/>
                    <a:pt x="71" y="10"/>
                    <a:pt x="48" y="33"/>
                  </a:cubicBezTo>
                  <a:cubicBezTo>
                    <a:pt x="0" y="81"/>
                    <a:pt x="0" y="166"/>
                    <a:pt x="48" y="201"/>
                  </a:cubicBezTo>
                  <a:cubicBezTo>
                    <a:pt x="278" y="442"/>
                    <a:pt x="423" y="732"/>
                    <a:pt x="423" y="732"/>
                  </a:cubicBezTo>
                  <a:cubicBezTo>
                    <a:pt x="434" y="768"/>
                    <a:pt x="471" y="792"/>
                    <a:pt x="506" y="804"/>
                  </a:cubicBezTo>
                  <a:cubicBezTo>
                    <a:pt x="530" y="804"/>
                    <a:pt x="555" y="804"/>
                    <a:pt x="579" y="792"/>
                  </a:cubicBezTo>
                  <a:cubicBezTo>
                    <a:pt x="639" y="756"/>
                    <a:pt x="664" y="696"/>
                    <a:pt x="639" y="635"/>
                  </a:cubicBezTo>
                  <a:cubicBezTo>
                    <a:pt x="627" y="611"/>
                    <a:pt x="482" y="298"/>
                    <a:pt x="217" y="33"/>
                  </a:cubicBezTo>
                  <a:cubicBezTo>
                    <a:pt x="191" y="13"/>
                    <a:pt x="158" y="1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6265943" y="921085"/>
              <a:ext cx="46421" cy="101822"/>
            </a:xfrm>
            <a:custGeom>
              <a:avLst/>
              <a:gdLst/>
              <a:ahLst/>
              <a:cxnLst/>
              <a:rect l="l" t="t" r="r" b="b"/>
              <a:pathLst>
                <a:path w="398" h="873" extrusionOk="0">
                  <a:moveTo>
                    <a:pt x="209" y="1"/>
                  </a:moveTo>
                  <a:cubicBezTo>
                    <a:pt x="157" y="1"/>
                    <a:pt x="116" y="35"/>
                    <a:pt x="97" y="92"/>
                  </a:cubicBezTo>
                  <a:cubicBezTo>
                    <a:pt x="0" y="418"/>
                    <a:pt x="145" y="779"/>
                    <a:pt x="156" y="791"/>
                  </a:cubicBezTo>
                  <a:cubicBezTo>
                    <a:pt x="169" y="839"/>
                    <a:pt x="205" y="863"/>
                    <a:pt x="241" y="863"/>
                  </a:cubicBezTo>
                  <a:cubicBezTo>
                    <a:pt x="253" y="870"/>
                    <a:pt x="265" y="873"/>
                    <a:pt x="277" y="873"/>
                  </a:cubicBezTo>
                  <a:cubicBezTo>
                    <a:pt x="289" y="873"/>
                    <a:pt x="301" y="870"/>
                    <a:pt x="313" y="863"/>
                  </a:cubicBezTo>
                  <a:cubicBezTo>
                    <a:pt x="373" y="839"/>
                    <a:pt x="397" y="767"/>
                    <a:pt x="373" y="707"/>
                  </a:cubicBezTo>
                  <a:cubicBezTo>
                    <a:pt x="373" y="707"/>
                    <a:pt x="265" y="405"/>
                    <a:pt x="338" y="153"/>
                  </a:cubicBezTo>
                  <a:cubicBezTo>
                    <a:pt x="349" y="92"/>
                    <a:pt x="313" y="20"/>
                    <a:pt x="253" y="8"/>
                  </a:cubicBezTo>
                  <a:cubicBezTo>
                    <a:pt x="238" y="3"/>
                    <a:pt x="223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6136596" y="955142"/>
              <a:ext cx="50736" cy="107537"/>
            </a:xfrm>
            <a:custGeom>
              <a:avLst/>
              <a:gdLst/>
              <a:ahLst/>
              <a:cxnLst/>
              <a:rect l="l" t="t" r="r" b="b"/>
              <a:pathLst>
                <a:path w="435" h="922" extrusionOk="0">
                  <a:moveTo>
                    <a:pt x="302" y="0"/>
                  </a:moveTo>
                  <a:cubicBezTo>
                    <a:pt x="259" y="0"/>
                    <a:pt x="218" y="25"/>
                    <a:pt x="193" y="65"/>
                  </a:cubicBezTo>
                  <a:cubicBezTo>
                    <a:pt x="1" y="403"/>
                    <a:pt x="97" y="812"/>
                    <a:pt x="109" y="836"/>
                  </a:cubicBezTo>
                  <a:cubicBezTo>
                    <a:pt x="121" y="885"/>
                    <a:pt x="157" y="909"/>
                    <a:pt x="193" y="921"/>
                  </a:cubicBezTo>
                  <a:lnTo>
                    <a:pt x="253" y="921"/>
                  </a:lnTo>
                  <a:cubicBezTo>
                    <a:pt x="314" y="897"/>
                    <a:pt x="350" y="836"/>
                    <a:pt x="338" y="777"/>
                  </a:cubicBezTo>
                  <a:cubicBezTo>
                    <a:pt x="338" y="764"/>
                    <a:pt x="253" y="439"/>
                    <a:pt x="398" y="186"/>
                  </a:cubicBezTo>
                  <a:cubicBezTo>
                    <a:pt x="434" y="126"/>
                    <a:pt x="410" y="54"/>
                    <a:pt x="362" y="17"/>
                  </a:cubicBezTo>
                  <a:cubicBezTo>
                    <a:pt x="343" y="6"/>
                    <a:pt x="32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6004449" y="971471"/>
              <a:ext cx="57734" cy="101006"/>
            </a:xfrm>
            <a:custGeom>
              <a:avLst/>
              <a:gdLst/>
              <a:ahLst/>
              <a:cxnLst/>
              <a:rect l="l" t="t" r="r" b="b"/>
              <a:pathLst>
                <a:path w="495" h="866" extrusionOk="0">
                  <a:moveTo>
                    <a:pt x="352" y="1"/>
                  </a:moveTo>
                  <a:cubicBezTo>
                    <a:pt x="327" y="1"/>
                    <a:pt x="301" y="8"/>
                    <a:pt x="277" y="22"/>
                  </a:cubicBezTo>
                  <a:cubicBezTo>
                    <a:pt x="12" y="227"/>
                    <a:pt x="1" y="696"/>
                    <a:pt x="1" y="745"/>
                  </a:cubicBezTo>
                  <a:cubicBezTo>
                    <a:pt x="1" y="805"/>
                    <a:pt x="49" y="854"/>
                    <a:pt x="97" y="865"/>
                  </a:cubicBezTo>
                  <a:lnTo>
                    <a:pt x="121" y="865"/>
                  </a:lnTo>
                  <a:cubicBezTo>
                    <a:pt x="194" y="865"/>
                    <a:pt x="242" y="817"/>
                    <a:pt x="242" y="745"/>
                  </a:cubicBezTo>
                  <a:cubicBezTo>
                    <a:pt x="242" y="648"/>
                    <a:pt x="277" y="323"/>
                    <a:pt x="422" y="214"/>
                  </a:cubicBezTo>
                  <a:cubicBezTo>
                    <a:pt x="483" y="179"/>
                    <a:pt x="494" y="106"/>
                    <a:pt x="446" y="46"/>
                  </a:cubicBezTo>
                  <a:cubicBezTo>
                    <a:pt x="425" y="17"/>
                    <a:pt x="390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2"/>
          <p:cNvGrpSpPr/>
          <p:nvPr/>
        </p:nvGrpSpPr>
        <p:grpSpPr>
          <a:xfrm>
            <a:off x="4106024" y="1905134"/>
            <a:ext cx="931651" cy="748036"/>
            <a:chOff x="2824600" y="2103475"/>
            <a:chExt cx="1082937" cy="869405"/>
          </a:xfrm>
        </p:grpSpPr>
        <p:sp>
          <p:nvSpPr>
            <p:cNvPr id="810" name="Google Shape;810;p52"/>
            <p:cNvSpPr/>
            <p:nvPr/>
          </p:nvSpPr>
          <p:spPr>
            <a:xfrm>
              <a:off x="2842448" y="2103475"/>
              <a:ext cx="1006561" cy="869405"/>
            </a:xfrm>
            <a:custGeom>
              <a:avLst/>
              <a:gdLst/>
              <a:ahLst/>
              <a:cxnLst/>
              <a:rect l="l" t="t" r="r" b="b"/>
              <a:pathLst>
                <a:path w="6260" h="5407" extrusionOk="0">
                  <a:moveTo>
                    <a:pt x="4610" y="0"/>
                  </a:moveTo>
                  <a:cubicBezTo>
                    <a:pt x="4457" y="0"/>
                    <a:pt x="4315" y="11"/>
                    <a:pt x="4173" y="32"/>
                  </a:cubicBezTo>
                  <a:cubicBezTo>
                    <a:pt x="3791" y="109"/>
                    <a:pt x="3474" y="306"/>
                    <a:pt x="3179" y="655"/>
                  </a:cubicBezTo>
                  <a:cubicBezTo>
                    <a:pt x="3037" y="808"/>
                    <a:pt x="2960" y="972"/>
                    <a:pt x="2906" y="1103"/>
                  </a:cubicBezTo>
                  <a:cubicBezTo>
                    <a:pt x="2808" y="994"/>
                    <a:pt x="2676" y="884"/>
                    <a:pt x="2491" y="787"/>
                  </a:cubicBezTo>
                  <a:cubicBezTo>
                    <a:pt x="2203" y="647"/>
                    <a:pt x="1932" y="578"/>
                    <a:pt x="1658" y="578"/>
                  </a:cubicBezTo>
                  <a:cubicBezTo>
                    <a:pt x="1547" y="578"/>
                    <a:pt x="1435" y="590"/>
                    <a:pt x="1322" y="612"/>
                  </a:cubicBezTo>
                  <a:cubicBezTo>
                    <a:pt x="1191" y="634"/>
                    <a:pt x="1049" y="677"/>
                    <a:pt x="918" y="743"/>
                  </a:cubicBezTo>
                  <a:cubicBezTo>
                    <a:pt x="273" y="1027"/>
                    <a:pt x="1" y="1704"/>
                    <a:pt x="45" y="2338"/>
                  </a:cubicBezTo>
                  <a:cubicBezTo>
                    <a:pt x="66" y="2829"/>
                    <a:pt x="405" y="3408"/>
                    <a:pt x="1191" y="3932"/>
                  </a:cubicBezTo>
                  <a:cubicBezTo>
                    <a:pt x="1934" y="4423"/>
                    <a:pt x="3135" y="5079"/>
                    <a:pt x="3671" y="5319"/>
                  </a:cubicBezTo>
                  <a:lnTo>
                    <a:pt x="3834" y="5406"/>
                  </a:lnTo>
                  <a:lnTo>
                    <a:pt x="3900" y="5341"/>
                  </a:lnTo>
                  <a:cubicBezTo>
                    <a:pt x="4304" y="4915"/>
                    <a:pt x="5178" y="3899"/>
                    <a:pt x="5669" y="3168"/>
                  </a:cubicBezTo>
                  <a:cubicBezTo>
                    <a:pt x="6205" y="2381"/>
                    <a:pt x="6259" y="1595"/>
                    <a:pt x="6096" y="1125"/>
                  </a:cubicBezTo>
                  <a:cubicBezTo>
                    <a:pt x="5888" y="535"/>
                    <a:pt x="5309" y="22"/>
                    <a:pt x="4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2824600" y="2313308"/>
              <a:ext cx="1082937" cy="530776"/>
            </a:xfrm>
            <a:custGeom>
              <a:avLst/>
              <a:gdLst/>
              <a:ahLst/>
              <a:cxnLst/>
              <a:rect l="l" t="t" r="r" b="b"/>
              <a:pathLst>
                <a:path w="6735" h="3301" extrusionOk="0">
                  <a:moveTo>
                    <a:pt x="2542" y="0"/>
                  </a:moveTo>
                  <a:cubicBezTo>
                    <a:pt x="2501" y="0"/>
                    <a:pt x="2464" y="24"/>
                    <a:pt x="2449" y="82"/>
                  </a:cubicBezTo>
                  <a:cubicBezTo>
                    <a:pt x="2329" y="628"/>
                    <a:pt x="2209" y="1185"/>
                    <a:pt x="2088" y="1732"/>
                  </a:cubicBezTo>
                  <a:cubicBezTo>
                    <a:pt x="2078" y="1786"/>
                    <a:pt x="2067" y="1841"/>
                    <a:pt x="2056" y="1906"/>
                  </a:cubicBezTo>
                  <a:cubicBezTo>
                    <a:pt x="1969" y="1917"/>
                    <a:pt x="1892" y="1939"/>
                    <a:pt x="1804" y="1950"/>
                  </a:cubicBezTo>
                  <a:cubicBezTo>
                    <a:pt x="1499" y="2016"/>
                    <a:pt x="440" y="2223"/>
                    <a:pt x="134" y="2288"/>
                  </a:cubicBezTo>
                  <a:cubicBezTo>
                    <a:pt x="1" y="2309"/>
                    <a:pt x="30" y="2510"/>
                    <a:pt x="150" y="2510"/>
                  </a:cubicBezTo>
                  <a:cubicBezTo>
                    <a:pt x="159" y="2510"/>
                    <a:pt x="168" y="2509"/>
                    <a:pt x="177" y="2507"/>
                  </a:cubicBezTo>
                  <a:cubicBezTo>
                    <a:pt x="592" y="2419"/>
                    <a:pt x="1761" y="2190"/>
                    <a:pt x="2176" y="2103"/>
                  </a:cubicBezTo>
                  <a:cubicBezTo>
                    <a:pt x="2209" y="2103"/>
                    <a:pt x="2253" y="2070"/>
                    <a:pt x="2253" y="2037"/>
                  </a:cubicBezTo>
                  <a:cubicBezTo>
                    <a:pt x="2362" y="1535"/>
                    <a:pt x="2471" y="1043"/>
                    <a:pt x="2580" y="552"/>
                  </a:cubicBezTo>
                  <a:cubicBezTo>
                    <a:pt x="2853" y="1436"/>
                    <a:pt x="3137" y="2321"/>
                    <a:pt x="3411" y="3217"/>
                  </a:cubicBezTo>
                  <a:cubicBezTo>
                    <a:pt x="3432" y="3271"/>
                    <a:pt x="3482" y="3300"/>
                    <a:pt x="3530" y="3300"/>
                  </a:cubicBezTo>
                  <a:cubicBezTo>
                    <a:pt x="3580" y="3300"/>
                    <a:pt x="3628" y="3268"/>
                    <a:pt x="3639" y="3195"/>
                  </a:cubicBezTo>
                  <a:cubicBezTo>
                    <a:pt x="3705" y="2518"/>
                    <a:pt x="3771" y="1841"/>
                    <a:pt x="3847" y="1164"/>
                  </a:cubicBezTo>
                  <a:cubicBezTo>
                    <a:pt x="4044" y="1567"/>
                    <a:pt x="4241" y="1982"/>
                    <a:pt x="4437" y="2387"/>
                  </a:cubicBezTo>
                  <a:cubicBezTo>
                    <a:pt x="4458" y="2429"/>
                    <a:pt x="4503" y="2451"/>
                    <a:pt x="4545" y="2451"/>
                  </a:cubicBezTo>
                  <a:cubicBezTo>
                    <a:pt x="4590" y="2451"/>
                    <a:pt x="4633" y="2427"/>
                    <a:pt x="4644" y="2376"/>
                  </a:cubicBezTo>
                  <a:cubicBezTo>
                    <a:pt x="4710" y="2135"/>
                    <a:pt x="4765" y="1885"/>
                    <a:pt x="4819" y="1644"/>
                  </a:cubicBezTo>
                  <a:cubicBezTo>
                    <a:pt x="4841" y="1589"/>
                    <a:pt x="4841" y="1557"/>
                    <a:pt x="4841" y="1546"/>
                  </a:cubicBezTo>
                  <a:cubicBezTo>
                    <a:pt x="4928" y="1524"/>
                    <a:pt x="5027" y="1502"/>
                    <a:pt x="5114" y="1491"/>
                  </a:cubicBezTo>
                  <a:cubicBezTo>
                    <a:pt x="5606" y="1393"/>
                    <a:pt x="6108" y="1283"/>
                    <a:pt x="6600" y="1185"/>
                  </a:cubicBezTo>
                  <a:cubicBezTo>
                    <a:pt x="6735" y="1165"/>
                    <a:pt x="6702" y="966"/>
                    <a:pt x="6576" y="966"/>
                  </a:cubicBezTo>
                  <a:cubicBezTo>
                    <a:pt x="6570" y="966"/>
                    <a:pt x="6563" y="966"/>
                    <a:pt x="6556" y="967"/>
                  </a:cubicBezTo>
                  <a:cubicBezTo>
                    <a:pt x="5955" y="1087"/>
                    <a:pt x="5343" y="1207"/>
                    <a:pt x="4732" y="1338"/>
                  </a:cubicBezTo>
                  <a:cubicBezTo>
                    <a:pt x="4699" y="1338"/>
                    <a:pt x="4656" y="1371"/>
                    <a:pt x="4656" y="1404"/>
                  </a:cubicBezTo>
                  <a:cubicBezTo>
                    <a:pt x="4601" y="1611"/>
                    <a:pt x="4557" y="1808"/>
                    <a:pt x="4503" y="2004"/>
                  </a:cubicBezTo>
                  <a:cubicBezTo>
                    <a:pt x="4295" y="1579"/>
                    <a:pt x="4088" y="1142"/>
                    <a:pt x="3869" y="705"/>
                  </a:cubicBezTo>
                  <a:cubicBezTo>
                    <a:pt x="3851" y="664"/>
                    <a:pt x="3815" y="646"/>
                    <a:pt x="3778" y="646"/>
                  </a:cubicBezTo>
                  <a:cubicBezTo>
                    <a:pt x="3724" y="646"/>
                    <a:pt x="3668" y="684"/>
                    <a:pt x="3661" y="749"/>
                  </a:cubicBezTo>
                  <a:cubicBezTo>
                    <a:pt x="3596" y="1382"/>
                    <a:pt x="3530" y="2004"/>
                    <a:pt x="3465" y="2638"/>
                  </a:cubicBezTo>
                  <a:cubicBezTo>
                    <a:pt x="3203" y="1786"/>
                    <a:pt x="2930" y="945"/>
                    <a:pt x="2668" y="93"/>
                  </a:cubicBezTo>
                  <a:cubicBezTo>
                    <a:pt x="2649" y="38"/>
                    <a:pt x="2593" y="0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52"/>
          <p:cNvGrpSpPr/>
          <p:nvPr/>
        </p:nvGrpSpPr>
        <p:grpSpPr>
          <a:xfrm>
            <a:off x="6653030" y="1907125"/>
            <a:ext cx="931691" cy="818399"/>
            <a:chOff x="6653030" y="1907125"/>
            <a:chExt cx="931691" cy="818399"/>
          </a:xfrm>
        </p:grpSpPr>
        <p:sp>
          <p:nvSpPr>
            <p:cNvPr id="813" name="Google Shape;813;p52"/>
            <p:cNvSpPr/>
            <p:nvPr/>
          </p:nvSpPr>
          <p:spPr>
            <a:xfrm>
              <a:off x="6653030" y="1907125"/>
              <a:ext cx="931691" cy="818399"/>
            </a:xfrm>
            <a:custGeom>
              <a:avLst/>
              <a:gdLst/>
              <a:ahLst/>
              <a:cxnLst/>
              <a:rect l="l" t="t" r="r" b="b"/>
              <a:pathLst>
                <a:path w="7647" h="6717" extrusionOk="0">
                  <a:moveTo>
                    <a:pt x="3705" y="0"/>
                  </a:moveTo>
                  <a:cubicBezTo>
                    <a:pt x="3653" y="0"/>
                    <a:pt x="3602" y="3"/>
                    <a:pt x="3550" y="8"/>
                  </a:cubicBezTo>
                  <a:cubicBezTo>
                    <a:pt x="3321" y="41"/>
                    <a:pt x="3113" y="118"/>
                    <a:pt x="2950" y="281"/>
                  </a:cubicBezTo>
                  <a:cubicBezTo>
                    <a:pt x="2921" y="310"/>
                    <a:pt x="2891" y="325"/>
                    <a:pt x="2855" y="325"/>
                  </a:cubicBezTo>
                  <a:cubicBezTo>
                    <a:pt x="2838" y="325"/>
                    <a:pt x="2819" y="321"/>
                    <a:pt x="2797" y="314"/>
                  </a:cubicBezTo>
                  <a:cubicBezTo>
                    <a:pt x="2687" y="283"/>
                    <a:pt x="2575" y="269"/>
                    <a:pt x="2461" y="269"/>
                  </a:cubicBezTo>
                  <a:cubicBezTo>
                    <a:pt x="2337" y="269"/>
                    <a:pt x="2212" y="285"/>
                    <a:pt x="2086" y="314"/>
                  </a:cubicBezTo>
                  <a:cubicBezTo>
                    <a:pt x="1792" y="380"/>
                    <a:pt x="1574" y="533"/>
                    <a:pt x="1409" y="783"/>
                  </a:cubicBezTo>
                  <a:cubicBezTo>
                    <a:pt x="1399" y="795"/>
                    <a:pt x="1377" y="805"/>
                    <a:pt x="1366" y="805"/>
                  </a:cubicBezTo>
                  <a:cubicBezTo>
                    <a:pt x="1311" y="817"/>
                    <a:pt x="1256" y="817"/>
                    <a:pt x="1202" y="827"/>
                  </a:cubicBezTo>
                  <a:cubicBezTo>
                    <a:pt x="1038" y="871"/>
                    <a:pt x="907" y="958"/>
                    <a:pt x="776" y="1046"/>
                  </a:cubicBezTo>
                  <a:cubicBezTo>
                    <a:pt x="634" y="1155"/>
                    <a:pt x="525" y="1275"/>
                    <a:pt x="459" y="1439"/>
                  </a:cubicBezTo>
                  <a:cubicBezTo>
                    <a:pt x="404" y="1581"/>
                    <a:pt x="394" y="1723"/>
                    <a:pt x="426" y="1865"/>
                  </a:cubicBezTo>
                  <a:cubicBezTo>
                    <a:pt x="426" y="1887"/>
                    <a:pt x="426" y="1909"/>
                    <a:pt x="394" y="1919"/>
                  </a:cubicBezTo>
                  <a:cubicBezTo>
                    <a:pt x="350" y="1953"/>
                    <a:pt x="295" y="1985"/>
                    <a:pt x="251" y="2018"/>
                  </a:cubicBezTo>
                  <a:cubicBezTo>
                    <a:pt x="77" y="2182"/>
                    <a:pt x="1" y="2378"/>
                    <a:pt x="22" y="2608"/>
                  </a:cubicBezTo>
                  <a:cubicBezTo>
                    <a:pt x="44" y="2892"/>
                    <a:pt x="186" y="3110"/>
                    <a:pt x="426" y="3252"/>
                  </a:cubicBezTo>
                  <a:cubicBezTo>
                    <a:pt x="448" y="3263"/>
                    <a:pt x="459" y="3274"/>
                    <a:pt x="448" y="3296"/>
                  </a:cubicBezTo>
                  <a:cubicBezTo>
                    <a:pt x="426" y="3416"/>
                    <a:pt x="438" y="3547"/>
                    <a:pt x="481" y="3657"/>
                  </a:cubicBezTo>
                  <a:cubicBezTo>
                    <a:pt x="547" y="3820"/>
                    <a:pt x="656" y="3929"/>
                    <a:pt x="798" y="4006"/>
                  </a:cubicBezTo>
                  <a:cubicBezTo>
                    <a:pt x="943" y="4097"/>
                    <a:pt x="1089" y="4143"/>
                    <a:pt x="1254" y="4143"/>
                  </a:cubicBezTo>
                  <a:cubicBezTo>
                    <a:pt x="1287" y="4143"/>
                    <a:pt x="1320" y="4141"/>
                    <a:pt x="1355" y="4137"/>
                  </a:cubicBezTo>
                  <a:cubicBezTo>
                    <a:pt x="1409" y="4126"/>
                    <a:pt x="1475" y="4115"/>
                    <a:pt x="1540" y="4104"/>
                  </a:cubicBezTo>
                  <a:cubicBezTo>
                    <a:pt x="1552" y="4104"/>
                    <a:pt x="1552" y="4115"/>
                    <a:pt x="1552" y="4126"/>
                  </a:cubicBezTo>
                  <a:cubicBezTo>
                    <a:pt x="1584" y="4268"/>
                    <a:pt x="1650" y="4388"/>
                    <a:pt x="1759" y="4487"/>
                  </a:cubicBezTo>
                  <a:cubicBezTo>
                    <a:pt x="1965" y="4685"/>
                    <a:pt x="2197" y="4782"/>
                    <a:pt x="2452" y="4782"/>
                  </a:cubicBezTo>
                  <a:cubicBezTo>
                    <a:pt x="2563" y="4782"/>
                    <a:pt x="2678" y="4763"/>
                    <a:pt x="2797" y="4727"/>
                  </a:cubicBezTo>
                  <a:cubicBezTo>
                    <a:pt x="2807" y="4727"/>
                    <a:pt x="2829" y="4727"/>
                    <a:pt x="2841" y="4737"/>
                  </a:cubicBezTo>
                  <a:cubicBezTo>
                    <a:pt x="2917" y="4825"/>
                    <a:pt x="3026" y="4880"/>
                    <a:pt x="3146" y="4912"/>
                  </a:cubicBezTo>
                  <a:cubicBezTo>
                    <a:pt x="3168" y="4924"/>
                    <a:pt x="3190" y="4924"/>
                    <a:pt x="3212" y="4934"/>
                  </a:cubicBezTo>
                  <a:cubicBezTo>
                    <a:pt x="3452" y="5087"/>
                    <a:pt x="3671" y="5262"/>
                    <a:pt x="3845" y="5492"/>
                  </a:cubicBezTo>
                  <a:cubicBezTo>
                    <a:pt x="4042" y="5732"/>
                    <a:pt x="4162" y="6005"/>
                    <a:pt x="4271" y="6300"/>
                  </a:cubicBezTo>
                  <a:cubicBezTo>
                    <a:pt x="4293" y="6387"/>
                    <a:pt x="4326" y="6475"/>
                    <a:pt x="4380" y="6540"/>
                  </a:cubicBezTo>
                  <a:cubicBezTo>
                    <a:pt x="4471" y="6661"/>
                    <a:pt x="4608" y="6716"/>
                    <a:pt x="4748" y="6716"/>
                  </a:cubicBezTo>
                  <a:cubicBezTo>
                    <a:pt x="4760" y="6716"/>
                    <a:pt x="4773" y="6716"/>
                    <a:pt x="4785" y="6715"/>
                  </a:cubicBezTo>
                  <a:cubicBezTo>
                    <a:pt x="5003" y="6693"/>
                    <a:pt x="5123" y="6616"/>
                    <a:pt x="5178" y="6409"/>
                  </a:cubicBezTo>
                  <a:cubicBezTo>
                    <a:pt x="5232" y="6223"/>
                    <a:pt x="5244" y="6048"/>
                    <a:pt x="5254" y="5863"/>
                  </a:cubicBezTo>
                  <a:cubicBezTo>
                    <a:pt x="5265" y="5786"/>
                    <a:pt x="5265" y="5710"/>
                    <a:pt x="5276" y="5633"/>
                  </a:cubicBezTo>
                  <a:lnTo>
                    <a:pt x="5298" y="5633"/>
                  </a:lnTo>
                  <a:cubicBezTo>
                    <a:pt x="5380" y="5644"/>
                    <a:pt x="5462" y="5650"/>
                    <a:pt x="5544" y="5650"/>
                  </a:cubicBezTo>
                  <a:cubicBezTo>
                    <a:pt x="5626" y="5650"/>
                    <a:pt x="5708" y="5644"/>
                    <a:pt x="5790" y="5633"/>
                  </a:cubicBezTo>
                  <a:cubicBezTo>
                    <a:pt x="6030" y="5601"/>
                    <a:pt x="6248" y="5502"/>
                    <a:pt x="6434" y="5349"/>
                  </a:cubicBezTo>
                  <a:cubicBezTo>
                    <a:pt x="6729" y="5098"/>
                    <a:pt x="6892" y="4781"/>
                    <a:pt x="6926" y="4399"/>
                  </a:cubicBezTo>
                  <a:cubicBezTo>
                    <a:pt x="6926" y="4366"/>
                    <a:pt x="6936" y="4356"/>
                    <a:pt x="6969" y="4344"/>
                  </a:cubicBezTo>
                  <a:cubicBezTo>
                    <a:pt x="7133" y="4268"/>
                    <a:pt x="7253" y="4159"/>
                    <a:pt x="7329" y="3995"/>
                  </a:cubicBezTo>
                  <a:cubicBezTo>
                    <a:pt x="7384" y="3853"/>
                    <a:pt x="7395" y="3700"/>
                    <a:pt x="7373" y="3558"/>
                  </a:cubicBezTo>
                  <a:cubicBezTo>
                    <a:pt x="7363" y="3514"/>
                    <a:pt x="7373" y="3482"/>
                    <a:pt x="7395" y="3460"/>
                  </a:cubicBezTo>
                  <a:cubicBezTo>
                    <a:pt x="7428" y="3416"/>
                    <a:pt x="7460" y="3383"/>
                    <a:pt x="7482" y="3339"/>
                  </a:cubicBezTo>
                  <a:cubicBezTo>
                    <a:pt x="7613" y="3067"/>
                    <a:pt x="7647" y="2793"/>
                    <a:pt x="7581" y="2509"/>
                  </a:cubicBezTo>
                  <a:cubicBezTo>
                    <a:pt x="7537" y="2313"/>
                    <a:pt x="7428" y="2171"/>
                    <a:pt x="7253" y="2072"/>
                  </a:cubicBezTo>
                  <a:cubicBezTo>
                    <a:pt x="7210" y="2040"/>
                    <a:pt x="7188" y="2007"/>
                    <a:pt x="7176" y="1953"/>
                  </a:cubicBezTo>
                  <a:cubicBezTo>
                    <a:pt x="7155" y="1778"/>
                    <a:pt x="7100" y="1614"/>
                    <a:pt x="7002" y="1461"/>
                  </a:cubicBezTo>
                  <a:cubicBezTo>
                    <a:pt x="6914" y="1341"/>
                    <a:pt x="6795" y="1264"/>
                    <a:pt x="6674" y="1188"/>
                  </a:cubicBezTo>
                  <a:cubicBezTo>
                    <a:pt x="6511" y="1101"/>
                    <a:pt x="6325" y="1035"/>
                    <a:pt x="6139" y="1024"/>
                  </a:cubicBezTo>
                  <a:cubicBezTo>
                    <a:pt x="6106" y="1024"/>
                    <a:pt x="6106" y="1013"/>
                    <a:pt x="6096" y="991"/>
                  </a:cubicBezTo>
                  <a:cubicBezTo>
                    <a:pt x="6062" y="882"/>
                    <a:pt x="5997" y="795"/>
                    <a:pt x="5921" y="707"/>
                  </a:cubicBezTo>
                  <a:cubicBezTo>
                    <a:pt x="5768" y="533"/>
                    <a:pt x="5571" y="445"/>
                    <a:pt x="5353" y="380"/>
                  </a:cubicBezTo>
                  <a:cubicBezTo>
                    <a:pt x="5236" y="350"/>
                    <a:pt x="5123" y="336"/>
                    <a:pt x="5013" y="336"/>
                  </a:cubicBezTo>
                  <a:cubicBezTo>
                    <a:pt x="4958" y="336"/>
                    <a:pt x="4904" y="339"/>
                    <a:pt x="4850" y="346"/>
                  </a:cubicBezTo>
                  <a:cubicBezTo>
                    <a:pt x="4763" y="368"/>
                    <a:pt x="4686" y="390"/>
                    <a:pt x="4610" y="412"/>
                  </a:cubicBezTo>
                  <a:cubicBezTo>
                    <a:pt x="4501" y="270"/>
                    <a:pt x="4370" y="161"/>
                    <a:pt x="4195" y="96"/>
                  </a:cubicBezTo>
                  <a:cubicBezTo>
                    <a:pt x="4036" y="29"/>
                    <a:pt x="3871" y="0"/>
                    <a:pt x="3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6984968" y="2172250"/>
              <a:ext cx="333564" cy="288153"/>
            </a:xfrm>
            <a:custGeom>
              <a:avLst/>
              <a:gdLst/>
              <a:ahLst/>
              <a:cxnLst/>
              <a:rect l="l" t="t" r="r" b="b"/>
              <a:pathLst>
                <a:path w="6260" h="5407" extrusionOk="0">
                  <a:moveTo>
                    <a:pt x="4610" y="0"/>
                  </a:moveTo>
                  <a:cubicBezTo>
                    <a:pt x="4457" y="0"/>
                    <a:pt x="4315" y="11"/>
                    <a:pt x="4173" y="32"/>
                  </a:cubicBezTo>
                  <a:cubicBezTo>
                    <a:pt x="3791" y="109"/>
                    <a:pt x="3474" y="306"/>
                    <a:pt x="3179" y="655"/>
                  </a:cubicBezTo>
                  <a:cubicBezTo>
                    <a:pt x="3037" y="808"/>
                    <a:pt x="2960" y="972"/>
                    <a:pt x="2906" y="1103"/>
                  </a:cubicBezTo>
                  <a:cubicBezTo>
                    <a:pt x="2808" y="994"/>
                    <a:pt x="2676" y="884"/>
                    <a:pt x="2491" y="787"/>
                  </a:cubicBezTo>
                  <a:cubicBezTo>
                    <a:pt x="2203" y="647"/>
                    <a:pt x="1932" y="578"/>
                    <a:pt x="1658" y="578"/>
                  </a:cubicBezTo>
                  <a:cubicBezTo>
                    <a:pt x="1547" y="578"/>
                    <a:pt x="1435" y="590"/>
                    <a:pt x="1322" y="612"/>
                  </a:cubicBezTo>
                  <a:cubicBezTo>
                    <a:pt x="1191" y="634"/>
                    <a:pt x="1049" y="677"/>
                    <a:pt x="918" y="743"/>
                  </a:cubicBezTo>
                  <a:cubicBezTo>
                    <a:pt x="273" y="1027"/>
                    <a:pt x="1" y="1704"/>
                    <a:pt x="45" y="2338"/>
                  </a:cubicBezTo>
                  <a:cubicBezTo>
                    <a:pt x="66" y="2829"/>
                    <a:pt x="405" y="3408"/>
                    <a:pt x="1191" y="3932"/>
                  </a:cubicBezTo>
                  <a:cubicBezTo>
                    <a:pt x="1934" y="4423"/>
                    <a:pt x="3135" y="5079"/>
                    <a:pt x="3671" y="5319"/>
                  </a:cubicBezTo>
                  <a:lnTo>
                    <a:pt x="3834" y="5406"/>
                  </a:lnTo>
                  <a:lnTo>
                    <a:pt x="3900" y="5341"/>
                  </a:lnTo>
                  <a:cubicBezTo>
                    <a:pt x="4304" y="4915"/>
                    <a:pt x="5178" y="3899"/>
                    <a:pt x="5669" y="3168"/>
                  </a:cubicBezTo>
                  <a:cubicBezTo>
                    <a:pt x="6205" y="2381"/>
                    <a:pt x="6259" y="1595"/>
                    <a:pt x="6096" y="1125"/>
                  </a:cubicBezTo>
                  <a:cubicBezTo>
                    <a:pt x="5888" y="535"/>
                    <a:pt x="5309" y="22"/>
                    <a:pt x="4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55321-AAEF-0765-1964-78FDE216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Displaying Calories</a:t>
            </a:r>
          </a:p>
        </p:txBody>
      </p:sp>
      <p:pic>
        <p:nvPicPr>
          <p:cNvPr id="2052" name="Picture 4" descr="Daily Life &amp; Fitness - - Calories and Macro Cheat Sheet🔥 (By  @blaze_athletics) - ✓Your calories and your macros are going to vary  depending on your goals. Here's a little cheat sheet">
            <a:extLst>
              <a:ext uri="{FF2B5EF4-FFF2-40B4-BE49-F238E27FC236}">
                <a16:creationId xmlns:a16="http://schemas.microsoft.com/office/drawing/2014/main" id="{BA224CAE-3314-8D91-2F68-B7B9FC05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4" y="1076467"/>
            <a:ext cx="3603096" cy="360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Code for MySQL and MariaDB development">
            <a:extLst>
              <a:ext uri="{FF2B5EF4-FFF2-40B4-BE49-F238E27FC236}">
                <a16:creationId xmlns:a16="http://schemas.microsoft.com/office/drawing/2014/main" id="{7B10CC28-EE80-A4BF-A7F8-8852A5D1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80" y="1076467"/>
            <a:ext cx="4296303" cy="36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5"/>
          <p:cNvSpPr/>
          <p:nvPr/>
        </p:nvSpPr>
        <p:spPr>
          <a:xfrm rot="8099982" flipH="1">
            <a:off x="624730" y="2103366"/>
            <a:ext cx="1925052" cy="151695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88" name="Google Shape;88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Cited</a:t>
            </a:r>
            <a:endParaRPr dirty="0"/>
          </a:p>
        </p:txBody>
      </p:sp>
      <p:sp>
        <p:nvSpPr>
          <p:cNvPr id="897" name="Google Shape;897;p55"/>
          <p:cNvSpPr/>
          <p:nvPr/>
        </p:nvSpPr>
        <p:spPr>
          <a:xfrm>
            <a:off x="5686763" y="1490500"/>
            <a:ext cx="743142" cy="69830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8" name="Google Shape;898;p55"/>
          <p:cNvSpPr/>
          <p:nvPr/>
        </p:nvSpPr>
        <p:spPr>
          <a:xfrm>
            <a:off x="5686763" y="2966200"/>
            <a:ext cx="743142" cy="69830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" name="Google Shape;900;p55"/>
          <p:cNvSpPr/>
          <p:nvPr/>
        </p:nvSpPr>
        <p:spPr>
          <a:xfrm>
            <a:off x="2457638" y="2966200"/>
            <a:ext cx="743142" cy="698301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1" name="Google Shape;901;p55"/>
          <p:cNvGrpSpPr/>
          <p:nvPr/>
        </p:nvGrpSpPr>
        <p:grpSpPr>
          <a:xfrm>
            <a:off x="595325" y="1229925"/>
            <a:ext cx="1533123" cy="2842395"/>
            <a:chOff x="1062925" y="1229925"/>
            <a:chExt cx="1533123" cy="2842395"/>
          </a:xfrm>
        </p:grpSpPr>
        <p:sp>
          <p:nvSpPr>
            <p:cNvPr id="902" name="Google Shape;902;p55"/>
            <p:cNvSpPr/>
            <p:nvPr/>
          </p:nvSpPr>
          <p:spPr>
            <a:xfrm>
              <a:off x="1814374" y="1789389"/>
              <a:ext cx="680709" cy="670518"/>
            </a:xfrm>
            <a:custGeom>
              <a:avLst/>
              <a:gdLst/>
              <a:ahLst/>
              <a:cxnLst/>
              <a:rect l="l" t="t" r="r" b="b"/>
              <a:pathLst>
                <a:path w="7882" h="7764" extrusionOk="0">
                  <a:moveTo>
                    <a:pt x="1771" y="1"/>
                  </a:moveTo>
                  <a:cubicBezTo>
                    <a:pt x="1437" y="1"/>
                    <a:pt x="1112" y="132"/>
                    <a:pt x="892" y="389"/>
                  </a:cubicBezTo>
                  <a:cubicBezTo>
                    <a:pt x="0" y="1473"/>
                    <a:pt x="1109" y="2606"/>
                    <a:pt x="1109" y="2606"/>
                  </a:cubicBezTo>
                  <a:cubicBezTo>
                    <a:pt x="506" y="5463"/>
                    <a:pt x="1748" y="7764"/>
                    <a:pt x="1748" y="7764"/>
                  </a:cubicBezTo>
                  <a:cubicBezTo>
                    <a:pt x="1759" y="7764"/>
                    <a:pt x="1769" y="7764"/>
                    <a:pt x="1780" y="7764"/>
                  </a:cubicBezTo>
                  <a:cubicBezTo>
                    <a:pt x="3792" y="7764"/>
                    <a:pt x="7881" y="5511"/>
                    <a:pt x="7881" y="5511"/>
                  </a:cubicBezTo>
                  <a:lnTo>
                    <a:pt x="7484" y="4523"/>
                  </a:lnTo>
                  <a:lnTo>
                    <a:pt x="2700" y="5920"/>
                  </a:lnTo>
                  <a:cubicBezTo>
                    <a:pt x="2700" y="5920"/>
                    <a:pt x="3363" y="3281"/>
                    <a:pt x="3133" y="1522"/>
                  </a:cubicBezTo>
                  <a:cubicBezTo>
                    <a:pt x="3013" y="522"/>
                    <a:pt x="2579" y="172"/>
                    <a:pt x="2085" y="40"/>
                  </a:cubicBezTo>
                  <a:cubicBezTo>
                    <a:pt x="1982" y="14"/>
                    <a:pt x="1876" y="1"/>
                    <a:pt x="1771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55"/>
            <p:cNvSpPr/>
            <p:nvPr/>
          </p:nvSpPr>
          <p:spPr>
            <a:xfrm>
              <a:off x="2396118" y="2084320"/>
              <a:ext cx="199929" cy="183002"/>
            </a:xfrm>
            <a:custGeom>
              <a:avLst/>
              <a:gdLst/>
              <a:ahLst/>
              <a:cxnLst/>
              <a:rect l="l" t="t" r="r" b="b"/>
              <a:pathLst>
                <a:path w="2315" h="2119" extrusionOk="0">
                  <a:moveTo>
                    <a:pt x="1156" y="0"/>
                  </a:moveTo>
                  <a:cubicBezTo>
                    <a:pt x="660" y="0"/>
                    <a:pt x="216" y="348"/>
                    <a:pt x="121" y="842"/>
                  </a:cubicBezTo>
                  <a:cubicBezTo>
                    <a:pt x="1" y="1421"/>
                    <a:pt x="374" y="1987"/>
                    <a:pt x="952" y="2096"/>
                  </a:cubicBezTo>
                  <a:cubicBezTo>
                    <a:pt x="1024" y="2111"/>
                    <a:pt x="1096" y="2118"/>
                    <a:pt x="1167" y="2118"/>
                  </a:cubicBezTo>
                  <a:cubicBezTo>
                    <a:pt x="1655" y="2118"/>
                    <a:pt x="2099" y="1769"/>
                    <a:pt x="2194" y="1264"/>
                  </a:cubicBezTo>
                  <a:cubicBezTo>
                    <a:pt x="2315" y="698"/>
                    <a:pt x="1941" y="131"/>
                    <a:pt x="1375" y="23"/>
                  </a:cubicBezTo>
                  <a:cubicBezTo>
                    <a:pt x="1301" y="8"/>
                    <a:pt x="1228" y="0"/>
                    <a:pt x="1156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1155593" y="2904257"/>
              <a:ext cx="695304" cy="899293"/>
            </a:xfrm>
            <a:custGeom>
              <a:avLst/>
              <a:gdLst/>
              <a:ahLst/>
              <a:cxnLst/>
              <a:rect l="l" t="t" r="r" b="b"/>
              <a:pathLst>
                <a:path w="8051" h="10413" extrusionOk="0">
                  <a:moveTo>
                    <a:pt x="5472" y="1"/>
                  </a:moveTo>
                  <a:cubicBezTo>
                    <a:pt x="4363" y="1675"/>
                    <a:pt x="3640" y="3627"/>
                    <a:pt x="3640" y="3627"/>
                  </a:cubicBezTo>
                  <a:lnTo>
                    <a:pt x="2181" y="5652"/>
                  </a:lnTo>
                  <a:lnTo>
                    <a:pt x="1" y="9641"/>
                  </a:lnTo>
                  <a:lnTo>
                    <a:pt x="844" y="10412"/>
                  </a:lnTo>
                  <a:lnTo>
                    <a:pt x="5580" y="3977"/>
                  </a:lnTo>
                  <a:cubicBezTo>
                    <a:pt x="6977" y="3483"/>
                    <a:pt x="8050" y="1615"/>
                    <a:pt x="8050" y="1615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1628088" y="2636789"/>
              <a:ext cx="391395" cy="407026"/>
            </a:xfrm>
            <a:custGeom>
              <a:avLst/>
              <a:gdLst/>
              <a:ahLst/>
              <a:cxnLst/>
              <a:rect l="l" t="t" r="r" b="b"/>
              <a:pathLst>
                <a:path w="4532" h="4713" extrusionOk="0">
                  <a:moveTo>
                    <a:pt x="1531" y="0"/>
                  </a:moveTo>
                  <a:lnTo>
                    <a:pt x="1" y="3098"/>
                  </a:lnTo>
                  <a:cubicBezTo>
                    <a:pt x="1688" y="4664"/>
                    <a:pt x="2579" y="4712"/>
                    <a:pt x="2579" y="4712"/>
                  </a:cubicBezTo>
                  <a:lnTo>
                    <a:pt x="4532" y="1711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55"/>
            <p:cNvSpPr/>
            <p:nvPr/>
          </p:nvSpPr>
          <p:spPr>
            <a:xfrm>
              <a:off x="1751933" y="2479693"/>
              <a:ext cx="355986" cy="305464"/>
            </a:xfrm>
            <a:custGeom>
              <a:avLst/>
              <a:gdLst/>
              <a:ahLst/>
              <a:cxnLst/>
              <a:rect l="l" t="t" r="r" b="b"/>
              <a:pathLst>
                <a:path w="4122" h="3537" extrusionOk="0">
                  <a:moveTo>
                    <a:pt x="0" y="0"/>
                  </a:moveTo>
                  <a:lnTo>
                    <a:pt x="241" y="1543"/>
                  </a:lnTo>
                  <a:cubicBezTo>
                    <a:pt x="241" y="1543"/>
                    <a:pt x="2745" y="3536"/>
                    <a:pt x="3073" y="3536"/>
                  </a:cubicBezTo>
                  <a:cubicBezTo>
                    <a:pt x="3084" y="3536"/>
                    <a:pt x="3092" y="3534"/>
                    <a:pt x="3098" y="3530"/>
                  </a:cubicBezTo>
                  <a:cubicBezTo>
                    <a:pt x="3591" y="3193"/>
                    <a:pt x="4121" y="1410"/>
                    <a:pt x="4121" y="14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55"/>
            <p:cNvSpPr/>
            <p:nvPr/>
          </p:nvSpPr>
          <p:spPr>
            <a:xfrm>
              <a:off x="2026655" y="1481589"/>
              <a:ext cx="260297" cy="333877"/>
            </a:xfrm>
            <a:custGeom>
              <a:avLst/>
              <a:gdLst/>
              <a:ahLst/>
              <a:cxnLst/>
              <a:rect l="l" t="t" r="r" b="b"/>
              <a:pathLst>
                <a:path w="3014" h="3866" extrusionOk="0">
                  <a:moveTo>
                    <a:pt x="1025" y="0"/>
                  </a:moveTo>
                  <a:lnTo>
                    <a:pt x="158" y="2627"/>
                  </a:lnTo>
                  <a:cubicBezTo>
                    <a:pt x="1" y="3098"/>
                    <a:pt x="266" y="3615"/>
                    <a:pt x="736" y="3772"/>
                  </a:cubicBezTo>
                  <a:lnTo>
                    <a:pt x="881" y="3821"/>
                  </a:lnTo>
                  <a:cubicBezTo>
                    <a:pt x="968" y="3851"/>
                    <a:pt x="1069" y="3865"/>
                    <a:pt x="1175" y="3865"/>
                  </a:cubicBezTo>
                  <a:cubicBezTo>
                    <a:pt x="1535" y="3865"/>
                    <a:pt x="1947" y="3697"/>
                    <a:pt x="2049" y="3398"/>
                  </a:cubicBezTo>
                  <a:lnTo>
                    <a:pt x="3013" y="66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55"/>
            <p:cNvSpPr/>
            <p:nvPr/>
          </p:nvSpPr>
          <p:spPr>
            <a:xfrm>
              <a:off x="2122433" y="1622102"/>
              <a:ext cx="107262" cy="131185"/>
            </a:xfrm>
            <a:custGeom>
              <a:avLst/>
              <a:gdLst/>
              <a:ahLst/>
              <a:cxnLst/>
              <a:rect l="l" t="t" r="r" b="b"/>
              <a:pathLst>
                <a:path w="1242" h="1519" extrusionOk="0">
                  <a:moveTo>
                    <a:pt x="265" y="1"/>
                  </a:moveTo>
                  <a:cubicBezTo>
                    <a:pt x="265" y="1"/>
                    <a:pt x="0" y="952"/>
                    <a:pt x="1025" y="1519"/>
                  </a:cubicBezTo>
                  <a:lnTo>
                    <a:pt x="1242" y="928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5B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55"/>
            <p:cNvSpPr/>
            <p:nvPr/>
          </p:nvSpPr>
          <p:spPr>
            <a:xfrm>
              <a:off x="2004805" y="1288393"/>
              <a:ext cx="354000" cy="337764"/>
            </a:xfrm>
            <a:custGeom>
              <a:avLst/>
              <a:gdLst/>
              <a:ahLst/>
              <a:cxnLst/>
              <a:rect l="l" t="t" r="r" b="b"/>
              <a:pathLst>
                <a:path w="4099" h="3911" extrusionOk="0">
                  <a:moveTo>
                    <a:pt x="2049" y="0"/>
                  </a:moveTo>
                  <a:cubicBezTo>
                    <a:pt x="1042" y="0"/>
                    <a:pt x="188" y="755"/>
                    <a:pt x="97" y="1779"/>
                  </a:cubicBezTo>
                  <a:cubicBezTo>
                    <a:pt x="1" y="2852"/>
                    <a:pt x="784" y="3804"/>
                    <a:pt x="1868" y="3900"/>
                  </a:cubicBezTo>
                  <a:cubicBezTo>
                    <a:pt x="1934" y="3907"/>
                    <a:pt x="2000" y="3910"/>
                    <a:pt x="2065" y="3910"/>
                  </a:cubicBezTo>
                  <a:cubicBezTo>
                    <a:pt x="3055" y="3910"/>
                    <a:pt x="3899" y="3148"/>
                    <a:pt x="4002" y="2141"/>
                  </a:cubicBezTo>
                  <a:cubicBezTo>
                    <a:pt x="4098" y="1056"/>
                    <a:pt x="3303" y="105"/>
                    <a:pt x="2230" y="8"/>
                  </a:cubicBezTo>
                  <a:cubicBezTo>
                    <a:pt x="2169" y="3"/>
                    <a:pt x="2109" y="0"/>
                    <a:pt x="2049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55"/>
            <p:cNvSpPr/>
            <p:nvPr/>
          </p:nvSpPr>
          <p:spPr>
            <a:xfrm>
              <a:off x="2141173" y="1452398"/>
              <a:ext cx="209256" cy="249329"/>
            </a:xfrm>
            <a:custGeom>
              <a:avLst/>
              <a:gdLst/>
              <a:ahLst/>
              <a:cxnLst/>
              <a:rect l="l" t="t" r="r" b="b"/>
              <a:pathLst>
                <a:path w="2423" h="2887" extrusionOk="0">
                  <a:moveTo>
                    <a:pt x="229" y="1"/>
                  </a:moveTo>
                  <a:lnTo>
                    <a:pt x="48" y="1869"/>
                  </a:lnTo>
                  <a:cubicBezTo>
                    <a:pt x="0" y="2387"/>
                    <a:pt x="374" y="2833"/>
                    <a:pt x="892" y="2881"/>
                  </a:cubicBezTo>
                  <a:cubicBezTo>
                    <a:pt x="929" y="2885"/>
                    <a:pt x="967" y="2886"/>
                    <a:pt x="1004" y="2886"/>
                  </a:cubicBezTo>
                  <a:cubicBezTo>
                    <a:pt x="1656" y="2886"/>
                    <a:pt x="2221" y="2397"/>
                    <a:pt x="2278" y="1725"/>
                  </a:cubicBezTo>
                  <a:lnTo>
                    <a:pt x="2423" y="206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55"/>
            <p:cNvSpPr/>
            <p:nvPr/>
          </p:nvSpPr>
          <p:spPr>
            <a:xfrm>
              <a:off x="2315973" y="1509743"/>
              <a:ext cx="61317" cy="81181"/>
            </a:xfrm>
            <a:custGeom>
              <a:avLst/>
              <a:gdLst/>
              <a:ahLst/>
              <a:cxnLst/>
              <a:rect l="l" t="t" r="r" b="b"/>
              <a:pathLst>
                <a:path w="710" h="940" extrusionOk="0">
                  <a:moveTo>
                    <a:pt x="290" y="0"/>
                  </a:moveTo>
                  <a:lnTo>
                    <a:pt x="1" y="940"/>
                  </a:lnTo>
                  <a:lnTo>
                    <a:pt x="495" y="892"/>
                  </a:lnTo>
                  <a:cubicBezTo>
                    <a:pt x="501" y="892"/>
                    <a:pt x="507" y="893"/>
                    <a:pt x="513" y="893"/>
                  </a:cubicBezTo>
                  <a:cubicBezTo>
                    <a:pt x="635" y="893"/>
                    <a:pt x="710" y="778"/>
                    <a:pt x="664" y="675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55"/>
            <p:cNvSpPr/>
            <p:nvPr/>
          </p:nvSpPr>
          <p:spPr>
            <a:xfrm>
              <a:off x="1901774" y="1229925"/>
              <a:ext cx="475685" cy="383968"/>
            </a:xfrm>
            <a:custGeom>
              <a:avLst/>
              <a:gdLst/>
              <a:ahLst/>
              <a:cxnLst/>
              <a:rect l="l" t="t" r="r" b="b"/>
              <a:pathLst>
                <a:path w="5508" h="4446" extrusionOk="0">
                  <a:moveTo>
                    <a:pt x="3292" y="1"/>
                  </a:moveTo>
                  <a:cubicBezTo>
                    <a:pt x="2988" y="1"/>
                    <a:pt x="2651" y="68"/>
                    <a:pt x="2278" y="227"/>
                  </a:cubicBezTo>
                  <a:cubicBezTo>
                    <a:pt x="0" y="1203"/>
                    <a:pt x="760" y="3770"/>
                    <a:pt x="760" y="3770"/>
                  </a:cubicBezTo>
                  <a:lnTo>
                    <a:pt x="2507" y="4445"/>
                  </a:lnTo>
                  <a:lnTo>
                    <a:pt x="3350" y="3505"/>
                  </a:lnTo>
                  <a:cubicBezTo>
                    <a:pt x="3350" y="3505"/>
                    <a:pt x="4038" y="2938"/>
                    <a:pt x="3773" y="1915"/>
                  </a:cubicBezTo>
                  <a:lnTo>
                    <a:pt x="3773" y="1915"/>
                  </a:lnTo>
                  <a:cubicBezTo>
                    <a:pt x="3773" y="1915"/>
                    <a:pt x="4204" y="2005"/>
                    <a:pt x="4647" y="2005"/>
                  </a:cubicBezTo>
                  <a:cubicBezTo>
                    <a:pt x="4997" y="2005"/>
                    <a:pt x="5353" y="1948"/>
                    <a:pt x="5508" y="1746"/>
                  </a:cubicBezTo>
                  <a:cubicBezTo>
                    <a:pt x="5508" y="1746"/>
                    <a:pt x="4842" y="1"/>
                    <a:pt x="3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55"/>
            <p:cNvSpPr/>
            <p:nvPr/>
          </p:nvSpPr>
          <p:spPr>
            <a:xfrm>
              <a:off x="2105764" y="1481416"/>
              <a:ext cx="96899" cy="93272"/>
            </a:xfrm>
            <a:custGeom>
              <a:avLst/>
              <a:gdLst/>
              <a:ahLst/>
              <a:cxnLst/>
              <a:rect l="l" t="t" r="r" b="b"/>
              <a:pathLst>
                <a:path w="1122" h="1080" extrusionOk="0">
                  <a:moveTo>
                    <a:pt x="570" y="0"/>
                  </a:moveTo>
                  <a:cubicBezTo>
                    <a:pt x="289" y="0"/>
                    <a:pt x="59" y="210"/>
                    <a:pt x="24" y="497"/>
                  </a:cubicBezTo>
                  <a:cubicBezTo>
                    <a:pt x="0" y="786"/>
                    <a:pt x="217" y="1051"/>
                    <a:pt x="519" y="1075"/>
                  </a:cubicBezTo>
                  <a:cubicBezTo>
                    <a:pt x="540" y="1078"/>
                    <a:pt x="561" y="1079"/>
                    <a:pt x="581" y="1079"/>
                  </a:cubicBezTo>
                  <a:cubicBezTo>
                    <a:pt x="845" y="1079"/>
                    <a:pt x="1075" y="872"/>
                    <a:pt x="1097" y="593"/>
                  </a:cubicBezTo>
                  <a:cubicBezTo>
                    <a:pt x="1122" y="304"/>
                    <a:pt x="905" y="39"/>
                    <a:pt x="615" y="2"/>
                  </a:cubicBezTo>
                  <a:cubicBezTo>
                    <a:pt x="600" y="1"/>
                    <a:pt x="585" y="0"/>
                    <a:pt x="570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55"/>
            <p:cNvSpPr/>
            <p:nvPr/>
          </p:nvSpPr>
          <p:spPr>
            <a:xfrm>
              <a:off x="2063101" y="1547139"/>
              <a:ext cx="92667" cy="84981"/>
            </a:xfrm>
            <a:custGeom>
              <a:avLst/>
              <a:gdLst/>
              <a:ahLst/>
              <a:cxnLst/>
              <a:rect l="l" t="t" r="r" b="b"/>
              <a:pathLst>
                <a:path w="1073" h="984" extrusionOk="0">
                  <a:moveTo>
                    <a:pt x="36" y="1"/>
                  </a:moveTo>
                  <a:lnTo>
                    <a:pt x="1" y="928"/>
                  </a:lnTo>
                  <a:cubicBezTo>
                    <a:pt x="1" y="928"/>
                    <a:pt x="169" y="984"/>
                    <a:pt x="372" y="984"/>
                  </a:cubicBezTo>
                  <a:cubicBezTo>
                    <a:pt x="662" y="984"/>
                    <a:pt x="1023" y="871"/>
                    <a:pt x="1073" y="326"/>
                  </a:cubicBezTo>
                  <a:lnTo>
                    <a:pt x="1073" y="326"/>
                  </a:lnTo>
                  <a:lnTo>
                    <a:pt x="459" y="37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55"/>
            <p:cNvSpPr/>
            <p:nvPr/>
          </p:nvSpPr>
          <p:spPr>
            <a:xfrm>
              <a:off x="1751933" y="1712611"/>
              <a:ext cx="530784" cy="888843"/>
            </a:xfrm>
            <a:custGeom>
              <a:avLst/>
              <a:gdLst/>
              <a:ahLst/>
              <a:cxnLst/>
              <a:rect l="l" t="t" r="r" b="b"/>
              <a:pathLst>
                <a:path w="6146" h="10292" extrusionOk="0">
                  <a:moveTo>
                    <a:pt x="3326" y="0"/>
                  </a:moveTo>
                  <a:cubicBezTo>
                    <a:pt x="3326" y="0"/>
                    <a:pt x="1025" y="0"/>
                    <a:pt x="1025" y="2929"/>
                  </a:cubicBezTo>
                  <a:cubicBezTo>
                    <a:pt x="1025" y="6568"/>
                    <a:pt x="0" y="8882"/>
                    <a:pt x="0" y="8882"/>
                  </a:cubicBezTo>
                  <a:cubicBezTo>
                    <a:pt x="1061" y="9846"/>
                    <a:pt x="4121" y="10292"/>
                    <a:pt x="4121" y="10292"/>
                  </a:cubicBezTo>
                  <a:lnTo>
                    <a:pt x="4640" y="7701"/>
                  </a:lnTo>
                  <a:cubicBezTo>
                    <a:pt x="4700" y="7340"/>
                    <a:pt x="4820" y="6990"/>
                    <a:pt x="4978" y="6652"/>
                  </a:cubicBezTo>
                  <a:cubicBezTo>
                    <a:pt x="5363" y="5833"/>
                    <a:pt x="6098" y="4194"/>
                    <a:pt x="6122" y="3532"/>
                  </a:cubicBezTo>
                  <a:cubicBezTo>
                    <a:pt x="6146" y="2627"/>
                    <a:pt x="5929" y="2145"/>
                    <a:pt x="5929" y="2145"/>
                  </a:cubicBezTo>
                  <a:lnTo>
                    <a:pt x="3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55"/>
            <p:cNvSpPr/>
            <p:nvPr/>
          </p:nvSpPr>
          <p:spPr>
            <a:xfrm>
              <a:off x="2039178" y="1712611"/>
              <a:ext cx="224888" cy="185334"/>
            </a:xfrm>
            <a:custGeom>
              <a:avLst/>
              <a:gdLst/>
              <a:ahLst/>
              <a:cxnLst/>
              <a:rect l="l" t="t" r="r" b="b"/>
              <a:pathLst>
                <a:path w="2604" h="2146" extrusionOk="0">
                  <a:moveTo>
                    <a:pt x="0" y="0"/>
                  </a:moveTo>
                  <a:lnTo>
                    <a:pt x="0" y="0"/>
                  </a:lnTo>
                  <a:cubicBezTo>
                    <a:pt x="1194" y="1700"/>
                    <a:pt x="2603" y="2145"/>
                    <a:pt x="2603" y="2145"/>
                  </a:cubicBezTo>
                  <a:cubicBezTo>
                    <a:pt x="2266" y="1242"/>
                    <a:pt x="1422" y="471"/>
                    <a:pt x="1422" y="4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55"/>
            <p:cNvSpPr/>
            <p:nvPr/>
          </p:nvSpPr>
          <p:spPr>
            <a:xfrm>
              <a:off x="1621870" y="2479693"/>
              <a:ext cx="675441" cy="532857"/>
            </a:xfrm>
            <a:custGeom>
              <a:avLst/>
              <a:gdLst/>
              <a:ahLst/>
              <a:cxnLst/>
              <a:rect l="l" t="t" r="r" b="b"/>
              <a:pathLst>
                <a:path w="7821" h="6170" extrusionOk="0">
                  <a:moveTo>
                    <a:pt x="1506" y="0"/>
                  </a:moveTo>
                  <a:cubicBezTo>
                    <a:pt x="1506" y="0"/>
                    <a:pt x="0" y="1747"/>
                    <a:pt x="1205" y="3627"/>
                  </a:cubicBezTo>
                  <a:cubicBezTo>
                    <a:pt x="2121" y="5073"/>
                    <a:pt x="6484" y="6170"/>
                    <a:pt x="6484" y="6170"/>
                  </a:cubicBezTo>
                  <a:cubicBezTo>
                    <a:pt x="6484" y="6170"/>
                    <a:pt x="7363" y="5423"/>
                    <a:pt x="7821" y="3627"/>
                  </a:cubicBezTo>
                  <a:cubicBezTo>
                    <a:pt x="7821" y="3627"/>
                    <a:pt x="4683" y="1181"/>
                    <a:pt x="2562" y="1181"/>
                  </a:cubicBezTo>
                  <a:cubicBezTo>
                    <a:pt x="2552" y="1181"/>
                    <a:pt x="2541" y="1181"/>
                    <a:pt x="2531" y="1181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55"/>
            <p:cNvSpPr/>
            <p:nvPr/>
          </p:nvSpPr>
          <p:spPr>
            <a:xfrm>
              <a:off x="2126578" y="2792848"/>
              <a:ext cx="447617" cy="983583"/>
            </a:xfrm>
            <a:custGeom>
              <a:avLst/>
              <a:gdLst/>
              <a:ahLst/>
              <a:cxnLst/>
              <a:rect l="l" t="t" r="r" b="b"/>
              <a:pathLst>
                <a:path w="5183" h="11389" extrusionOk="0">
                  <a:moveTo>
                    <a:pt x="1977" y="1"/>
                  </a:moveTo>
                  <a:lnTo>
                    <a:pt x="640" y="2544"/>
                  </a:lnTo>
                  <a:lnTo>
                    <a:pt x="2772" y="3062"/>
                  </a:lnTo>
                  <a:lnTo>
                    <a:pt x="0" y="11087"/>
                  </a:lnTo>
                  <a:lnTo>
                    <a:pt x="1133" y="11389"/>
                  </a:lnTo>
                  <a:cubicBezTo>
                    <a:pt x="2676" y="8340"/>
                    <a:pt x="4459" y="4544"/>
                    <a:pt x="5013" y="3146"/>
                  </a:cubicBezTo>
                  <a:cubicBezTo>
                    <a:pt x="5182" y="2724"/>
                    <a:pt x="5086" y="2242"/>
                    <a:pt x="4761" y="1929"/>
                  </a:cubicBezTo>
                  <a:cubicBezTo>
                    <a:pt x="3784" y="965"/>
                    <a:pt x="1977" y="1"/>
                    <a:pt x="1977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55"/>
            <p:cNvSpPr/>
            <p:nvPr/>
          </p:nvSpPr>
          <p:spPr>
            <a:xfrm>
              <a:off x="2223564" y="3057207"/>
              <a:ext cx="142412" cy="423781"/>
            </a:xfrm>
            <a:custGeom>
              <a:avLst/>
              <a:gdLst/>
              <a:ahLst/>
              <a:cxnLst/>
              <a:rect l="l" t="t" r="r" b="b"/>
              <a:pathLst>
                <a:path w="1649" h="4907" extrusionOk="0">
                  <a:moveTo>
                    <a:pt x="1649" y="1"/>
                  </a:moveTo>
                  <a:lnTo>
                    <a:pt x="1649" y="1"/>
                  </a:lnTo>
                  <a:cubicBezTo>
                    <a:pt x="1649" y="1"/>
                    <a:pt x="71" y="447"/>
                    <a:pt x="10" y="3966"/>
                  </a:cubicBezTo>
                  <a:cubicBezTo>
                    <a:pt x="1" y="4635"/>
                    <a:pt x="55" y="4907"/>
                    <a:pt x="148" y="4907"/>
                  </a:cubicBezTo>
                  <a:cubicBezTo>
                    <a:pt x="543" y="4907"/>
                    <a:pt x="1649" y="1"/>
                    <a:pt x="1649" y="1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55"/>
            <p:cNvSpPr/>
            <p:nvPr/>
          </p:nvSpPr>
          <p:spPr>
            <a:xfrm>
              <a:off x="1266916" y="3171725"/>
              <a:ext cx="308141" cy="480866"/>
            </a:xfrm>
            <a:custGeom>
              <a:avLst/>
              <a:gdLst/>
              <a:ahLst/>
              <a:cxnLst/>
              <a:rect l="l" t="t" r="r" b="b"/>
              <a:pathLst>
                <a:path w="3568" h="5568" extrusionOk="0">
                  <a:moveTo>
                    <a:pt x="3568" y="0"/>
                  </a:moveTo>
                  <a:lnTo>
                    <a:pt x="3568" y="0"/>
                  </a:lnTo>
                  <a:cubicBezTo>
                    <a:pt x="3568" y="0"/>
                    <a:pt x="1977" y="0"/>
                    <a:pt x="1085" y="1711"/>
                  </a:cubicBezTo>
                  <a:cubicBezTo>
                    <a:pt x="1" y="3832"/>
                    <a:pt x="362" y="5568"/>
                    <a:pt x="362" y="5568"/>
                  </a:cubicBezTo>
                  <a:lnTo>
                    <a:pt x="3568" y="0"/>
                  </a:ln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55"/>
            <p:cNvSpPr/>
            <p:nvPr/>
          </p:nvSpPr>
          <p:spPr>
            <a:xfrm>
              <a:off x="2103692" y="3708561"/>
              <a:ext cx="423522" cy="163743"/>
            </a:xfrm>
            <a:custGeom>
              <a:avLst/>
              <a:gdLst/>
              <a:ahLst/>
              <a:cxnLst/>
              <a:rect l="l" t="t" r="r" b="b"/>
              <a:pathLst>
                <a:path w="4904" h="1896" extrusionOk="0">
                  <a:moveTo>
                    <a:pt x="1898" y="0"/>
                  </a:moveTo>
                  <a:cubicBezTo>
                    <a:pt x="1838" y="0"/>
                    <a:pt x="1786" y="34"/>
                    <a:pt x="1760" y="87"/>
                  </a:cubicBezTo>
                  <a:cubicBezTo>
                    <a:pt x="1700" y="243"/>
                    <a:pt x="1459" y="497"/>
                    <a:pt x="1049" y="508"/>
                  </a:cubicBezTo>
                  <a:cubicBezTo>
                    <a:pt x="1033" y="509"/>
                    <a:pt x="1017" y="510"/>
                    <a:pt x="1001" y="510"/>
                  </a:cubicBezTo>
                  <a:cubicBezTo>
                    <a:pt x="644" y="510"/>
                    <a:pt x="561" y="251"/>
                    <a:pt x="422" y="135"/>
                  </a:cubicBezTo>
                  <a:cubicBezTo>
                    <a:pt x="395" y="112"/>
                    <a:pt x="361" y="101"/>
                    <a:pt x="327" y="101"/>
                  </a:cubicBezTo>
                  <a:cubicBezTo>
                    <a:pt x="271" y="101"/>
                    <a:pt x="216" y="131"/>
                    <a:pt x="193" y="183"/>
                  </a:cubicBezTo>
                  <a:lnTo>
                    <a:pt x="145" y="304"/>
                  </a:lnTo>
                  <a:cubicBezTo>
                    <a:pt x="133" y="316"/>
                    <a:pt x="133" y="328"/>
                    <a:pt x="133" y="340"/>
                  </a:cubicBezTo>
                  <a:lnTo>
                    <a:pt x="24" y="1268"/>
                  </a:lnTo>
                  <a:cubicBezTo>
                    <a:pt x="0" y="1437"/>
                    <a:pt x="133" y="1593"/>
                    <a:pt x="302" y="1605"/>
                  </a:cubicBezTo>
                  <a:lnTo>
                    <a:pt x="4640" y="1895"/>
                  </a:lnTo>
                  <a:cubicBezTo>
                    <a:pt x="4646" y="1895"/>
                    <a:pt x="4651" y="1895"/>
                    <a:pt x="4656" y="1895"/>
                  </a:cubicBezTo>
                  <a:cubicBezTo>
                    <a:pt x="4804" y="1895"/>
                    <a:pt x="4904" y="1745"/>
                    <a:pt x="4857" y="1605"/>
                  </a:cubicBezTo>
                  <a:cubicBezTo>
                    <a:pt x="4809" y="1448"/>
                    <a:pt x="4688" y="1316"/>
                    <a:pt x="4544" y="1244"/>
                  </a:cubicBezTo>
                  <a:lnTo>
                    <a:pt x="1965" y="15"/>
                  </a:lnTo>
                  <a:cubicBezTo>
                    <a:pt x="1942" y="5"/>
                    <a:pt x="1919" y="0"/>
                    <a:pt x="1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55"/>
            <p:cNvSpPr/>
            <p:nvPr/>
          </p:nvSpPr>
          <p:spPr>
            <a:xfrm>
              <a:off x="1062925" y="3676089"/>
              <a:ext cx="273855" cy="396231"/>
            </a:xfrm>
            <a:custGeom>
              <a:avLst/>
              <a:gdLst/>
              <a:ahLst/>
              <a:cxnLst/>
              <a:rect l="l" t="t" r="r" b="b"/>
              <a:pathLst>
                <a:path w="3171" h="4588" extrusionOk="0">
                  <a:moveTo>
                    <a:pt x="1147" y="0"/>
                  </a:moveTo>
                  <a:cubicBezTo>
                    <a:pt x="1135" y="0"/>
                    <a:pt x="1122" y="2"/>
                    <a:pt x="1109" y="5"/>
                  </a:cubicBezTo>
                  <a:lnTo>
                    <a:pt x="989" y="53"/>
                  </a:lnTo>
                  <a:cubicBezTo>
                    <a:pt x="977" y="53"/>
                    <a:pt x="965" y="53"/>
                    <a:pt x="953" y="65"/>
                  </a:cubicBezTo>
                  <a:lnTo>
                    <a:pt x="182" y="584"/>
                  </a:lnTo>
                  <a:cubicBezTo>
                    <a:pt x="36" y="680"/>
                    <a:pt x="1" y="873"/>
                    <a:pt x="110" y="1005"/>
                  </a:cubicBezTo>
                  <a:lnTo>
                    <a:pt x="2689" y="4499"/>
                  </a:lnTo>
                  <a:cubicBezTo>
                    <a:pt x="2735" y="4557"/>
                    <a:pt x="2802" y="4587"/>
                    <a:pt x="2870" y="4587"/>
                  </a:cubicBezTo>
                  <a:cubicBezTo>
                    <a:pt x="2944" y="4587"/>
                    <a:pt x="3018" y="4551"/>
                    <a:pt x="3062" y="4475"/>
                  </a:cubicBezTo>
                  <a:cubicBezTo>
                    <a:pt x="3146" y="4331"/>
                    <a:pt x="3171" y="4162"/>
                    <a:pt x="3122" y="4006"/>
                  </a:cubicBezTo>
                  <a:lnTo>
                    <a:pt x="2387" y="1246"/>
                  </a:lnTo>
                  <a:cubicBezTo>
                    <a:pt x="2367" y="1177"/>
                    <a:pt x="2306" y="1132"/>
                    <a:pt x="2238" y="1132"/>
                  </a:cubicBezTo>
                  <a:cubicBezTo>
                    <a:pt x="2224" y="1132"/>
                    <a:pt x="2209" y="1134"/>
                    <a:pt x="2194" y="1138"/>
                  </a:cubicBezTo>
                  <a:cubicBezTo>
                    <a:pt x="2153" y="1151"/>
                    <a:pt x="2098" y="1159"/>
                    <a:pt x="2036" y="1159"/>
                  </a:cubicBezTo>
                  <a:cubicBezTo>
                    <a:pt x="1862" y="1159"/>
                    <a:pt x="1624" y="1094"/>
                    <a:pt x="1411" y="873"/>
                  </a:cubicBezTo>
                  <a:cubicBezTo>
                    <a:pt x="1146" y="584"/>
                    <a:pt x="1302" y="343"/>
                    <a:pt x="1302" y="150"/>
                  </a:cubicBezTo>
                  <a:cubicBezTo>
                    <a:pt x="1302" y="66"/>
                    <a:pt x="1230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55"/>
            <p:cNvSpPr/>
            <p:nvPr/>
          </p:nvSpPr>
          <p:spPr>
            <a:xfrm>
              <a:off x="1840110" y="1742839"/>
              <a:ext cx="304255" cy="310473"/>
            </a:xfrm>
            <a:custGeom>
              <a:avLst/>
              <a:gdLst/>
              <a:ahLst/>
              <a:cxnLst/>
              <a:rect l="l" t="t" r="r" b="b"/>
              <a:pathLst>
                <a:path w="3523" h="3595" extrusionOk="0">
                  <a:moveTo>
                    <a:pt x="1630" y="0"/>
                  </a:moveTo>
                  <a:lnTo>
                    <a:pt x="655" y="1663"/>
                  </a:lnTo>
                  <a:cubicBezTo>
                    <a:pt x="1" y="3012"/>
                    <a:pt x="620" y="3594"/>
                    <a:pt x="1357" y="3594"/>
                  </a:cubicBezTo>
                  <a:cubicBezTo>
                    <a:pt x="1911" y="3594"/>
                    <a:pt x="2531" y="3266"/>
                    <a:pt x="2727" y="2687"/>
                  </a:cubicBezTo>
                  <a:cubicBezTo>
                    <a:pt x="3523" y="325"/>
                    <a:pt x="1630" y="0"/>
                    <a:pt x="1630" y="0"/>
                  </a:cubicBezTo>
                  <a:close/>
                </a:path>
              </a:pathLst>
            </a:custGeom>
            <a:solidFill>
              <a:srgbClr val="F5B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1409588" y="1740334"/>
              <a:ext cx="656700" cy="701954"/>
            </a:xfrm>
            <a:custGeom>
              <a:avLst/>
              <a:gdLst/>
              <a:ahLst/>
              <a:cxnLst/>
              <a:rect l="l" t="t" r="r" b="b"/>
              <a:pathLst>
                <a:path w="7604" h="8128" extrusionOk="0">
                  <a:moveTo>
                    <a:pt x="6326" y="0"/>
                  </a:moveTo>
                  <a:cubicBezTo>
                    <a:pt x="5434" y="0"/>
                    <a:pt x="4868" y="884"/>
                    <a:pt x="4868" y="884"/>
                  </a:cubicBezTo>
                  <a:cubicBezTo>
                    <a:pt x="1952" y="945"/>
                    <a:pt x="0" y="2668"/>
                    <a:pt x="0" y="2668"/>
                  </a:cubicBezTo>
                  <a:cubicBezTo>
                    <a:pt x="434" y="4620"/>
                    <a:pt x="3591" y="8127"/>
                    <a:pt x="3591" y="8127"/>
                  </a:cubicBezTo>
                  <a:lnTo>
                    <a:pt x="4374" y="7332"/>
                  </a:lnTo>
                  <a:lnTo>
                    <a:pt x="2012" y="3187"/>
                  </a:lnTo>
                  <a:lnTo>
                    <a:pt x="2012" y="3187"/>
                  </a:lnTo>
                  <a:cubicBezTo>
                    <a:pt x="2012" y="3187"/>
                    <a:pt x="2041" y="3187"/>
                    <a:pt x="2096" y="3187"/>
                  </a:cubicBezTo>
                  <a:cubicBezTo>
                    <a:pt x="2565" y="3187"/>
                    <a:pt x="4897" y="3158"/>
                    <a:pt x="6387" y="2608"/>
                  </a:cubicBezTo>
                  <a:cubicBezTo>
                    <a:pt x="7338" y="2258"/>
                    <a:pt x="7579" y="1752"/>
                    <a:pt x="7592" y="1246"/>
                  </a:cubicBezTo>
                  <a:cubicBezTo>
                    <a:pt x="7603" y="801"/>
                    <a:pt x="7387" y="367"/>
                    <a:pt x="6989" y="161"/>
                  </a:cubicBezTo>
                  <a:cubicBezTo>
                    <a:pt x="6753" y="47"/>
                    <a:pt x="6531" y="0"/>
                    <a:pt x="6326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1713415" y="2331839"/>
              <a:ext cx="186370" cy="183348"/>
            </a:xfrm>
            <a:custGeom>
              <a:avLst/>
              <a:gdLst/>
              <a:ahLst/>
              <a:cxnLst/>
              <a:rect l="l" t="t" r="r" b="b"/>
              <a:pathLst>
                <a:path w="2158" h="2123" extrusionOk="0">
                  <a:moveTo>
                    <a:pt x="1092" y="0"/>
                  </a:moveTo>
                  <a:cubicBezTo>
                    <a:pt x="1078" y="0"/>
                    <a:pt x="1063" y="0"/>
                    <a:pt x="1049" y="1"/>
                  </a:cubicBezTo>
                  <a:cubicBezTo>
                    <a:pt x="470" y="13"/>
                    <a:pt x="1" y="507"/>
                    <a:pt x="25" y="1097"/>
                  </a:cubicBezTo>
                  <a:cubicBezTo>
                    <a:pt x="36" y="1668"/>
                    <a:pt x="519" y="2122"/>
                    <a:pt x="1088" y="2122"/>
                  </a:cubicBezTo>
                  <a:cubicBezTo>
                    <a:pt x="1095" y="2122"/>
                    <a:pt x="1102" y="2122"/>
                    <a:pt x="1109" y="2122"/>
                  </a:cubicBezTo>
                  <a:cubicBezTo>
                    <a:pt x="1699" y="2109"/>
                    <a:pt x="2157" y="1616"/>
                    <a:pt x="2146" y="1025"/>
                  </a:cubicBezTo>
                  <a:cubicBezTo>
                    <a:pt x="2122" y="461"/>
                    <a:pt x="1663" y="0"/>
                    <a:pt x="1092" y="0"/>
                  </a:cubicBezTo>
                  <a:close/>
                </a:path>
              </a:pathLst>
            </a:custGeom>
            <a:solidFill>
              <a:srgbClr val="F6C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55"/>
            <p:cNvSpPr/>
            <p:nvPr/>
          </p:nvSpPr>
          <p:spPr>
            <a:xfrm>
              <a:off x="2016292" y="1712611"/>
              <a:ext cx="221779" cy="217633"/>
            </a:xfrm>
            <a:custGeom>
              <a:avLst/>
              <a:gdLst/>
              <a:ahLst/>
              <a:cxnLst/>
              <a:rect l="l" t="t" r="r" b="b"/>
              <a:pathLst>
                <a:path w="2568" h="2520" extrusionOk="0">
                  <a:moveTo>
                    <a:pt x="265" y="0"/>
                  </a:moveTo>
                  <a:lnTo>
                    <a:pt x="0" y="217"/>
                  </a:lnTo>
                  <a:lnTo>
                    <a:pt x="856" y="1097"/>
                  </a:lnTo>
                  <a:lnTo>
                    <a:pt x="1459" y="2519"/>
                  </a:lnTo>
                  <a:cubicBezTo>
                    <a:pt x="1459" y="2519"/>
                    <a:pt x="2567" y="2025"/>
                    <a:pt x="2133" y="1784"/>
                  </a:cubicBezTo>
                  <a:cubicBezTo>
                    <a:pt x="1711" y="1555"/>
                    <a:pt x="1459" y="1181"/>
                    <a:pt x="1459" y="1181"/>
                  </a:cubicBezTo>
                  <a:cubicBezTo>
                    <a:pt x="639" y="121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1953765" y="1253330"/>
              <a:ext cx="377922" cy="229379"/>
            </a:xfrm>
            <a:custGeom>
              <a:avLst/>
              <a:gdLst/>
              <a:ahLst/>
              <a:cxnLst/>
              <a:rect l="l" t="t" r="r" b="b"/>
              <a:pathLst>
                <a:path w="4376" h="2656" extrusionOk="0">
                  <a:moveTo>
                    <a:pt x="2596" y="1"/>
                  </a:moveTo>
                  <a:cubicBezTo>
                    <a:pt x="2426" y="1"/>
                    <a:pt x="2241" y="17"/>
                    <a:pt x="2038" y="53"/>
                  </a:cubicBezTo>
                  <a:cubicBezTo>
                    <a:pt x="1" y="414"/>
                    <a:pt x="592" y="2656"/>
                    <a:pt x="592" y="2656"/>
                  </a:cubicBezTo>
                  <a:cubicBezTo>
                    <a:pt x="3388" y="2523"/>
                    <a:pt x="4376" y="1342"/>
                    <a:pt x="4376" y="1342"/>
                  </a:cubicBezTo>
                  <a:cubicBezTo>
                    <a:pt x="4376" y="1342"/>
                    <a:pt x="4141" y="1"/>
                    <a:pt x="2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2124505" y="1369143"/>
              <a:ext cx="360132" cy="99058"/>
            </a:xfrm>
            <a:custGeom>
              <a:avLst/>
              <a:gdLst/>
              <a:ahLst/>
              <a:cxnLst/>
              <a:rect l="l" t="t" r="r" b="b"/>
              <a:pathLst>
                <a:path w="4170" h="1147" extrusionOk="0">
                  <a:moveTo>
                    <a:pt x="2399" y="1"/>
                  </a:moveTo>
                  <a:cubicBezTo>
                    <a:pt x="2399" y="1"/>
                    <a:pt x="1952" y="423"/>
                    <a:pt x="0" y="1146"/>
                  </a:cubicBezTo>
                  <a:lnTo>
                    <a:pt x="2820" y="1013"/>
                  </a:lnTo>
                  <a:cubicBezTo>
                    <a:pt x="3122" y="1013"/>
                    <a:pt x="3411" y="868"/>
                    <a:pt x="3604" y="627"/>
                  </a:cubicBezTo>
                  <a:cubicBezTo>
                    <a:pt x="3773" y="435"/>
                    <a:pt x="3953" y="278"/>
                    <a:pt x="4097" y="158"/>
                  </a:cubicBezTo>
                  <a:cubicBezTo>
                    <a:pt x="4170" y="110"/>
                    <a:pt x="4134" y="1"/>
                    <a:pt x="4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9" name="Google Shape;929;p55"/>
          <p:cNvGrpSpPr/>
          <p:nvPr/>
        </p:nvGrpSpPr>
        <p:grpSpPr>
          <a:xfrm>
            <a:off x="2607109" y="1644890"/>
            <a:ext cx="444227" cy="389492"/>
            <a:chOff x="2970225" y="1553300"/>
            <a:chExt cx="653179" cy="572698"/>
          </a:xfrm>
        </p:grpSpPr>
        <p:sp>
          <p:nvSpPr>
            <p:cNvPr id="930" name="Google Shape;930;p55"/>
            <p:cNvSpPr/>
            <p:nvPr/>
          </p:nvSpPr>
          <p:spPr>
            <a:xfrm>
              <a:off x="2970225" y="1866331"/>
              <a:ext cx="399109" cy="259662"/>
            </a:xfrm>
            <a:custGeom>
              <a:avLst/>
              <a:gdLst/>
              <a:ahLst/>
              <a:cxnLst/>
              <a:rect l="l" t="t" r="r" b="b"/>
              <a:pathLst>
                <a:path w="9110" h="5927" extrusionOk="0">
                  <a:moveTo>
                    <a:pt x="1" y="1"/>
                  </a:moveTo>
                  <a:lnTo>
                    <a:pt x="1" y="3106"/>
                  </a:lnTo>
                  <a:cubicBezTo>
                    <a:pt x="1" y="4659"/>
                    <a:pt x="2029" y="5926"/>
                    <a:pt x="4547" y="5926"/>
                  </a:cubicBezTo>
                  <a:cubicBezTo>
                    <a:pt x="7067" y="5926"/>
                    <a:pt x="9110" y="4659"/>
                    <a:pt x="9110" y="3106"/>
                  </a:cubicBezTo>
                  <a:lnTo>
                    <a:pt x="9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55"/>
            <p:cNvSpPr/>
            <p:nvPr/>
          </p:nvSpPr>
          <p:spPr>
            <a:xfrm>
              <a:off x="3261745" y="1866331"/>
              <a:ext cx="107597" cy="245774"/>
            </a:xfrm>
            <a:custGeom>
              <a:avLst/>
              <a:gdLst/>
              <a:ahLst/>
              <a:cxnLst/>
              <a:rect l="l" t="t" r="r" b="b"/>
              <a:pathLst>
                <a:path w="2456" h="5610" extrusionOk="0">
                  <a:moveTo>
                    <a:pt x="1" y="1"/>
                  </a:moveTo>
                  <a:lnTo>
                    <a:pt x="1" y="5609"/>
                  </a:lnTo>
                  <a:cubicBezTo>
                    <a:pt x="1458" y="5134"/>
                    <a:pt x="2456" y="4183"/>
                    <a:pt x="2456" y="3106"/>
                  </a:cubicBezTo>
                  <a:lnTo>
                    <a:pt x="2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55"/>
            <p:cNvSpPr/>
            <p:nvPr/>
          </p:nvSpPr>
          <p:spPr>
            <a:xfrm>
              <a:off x="3341569" y="1553300"/>
              <a:ext cx="281173" cy="143741"/>
            </a:xfrm>
            <a:custGeom>
              <a:avLst/>
              <a:gdLst/>
              <a:ahLst/>
              <a:cxnLst/>
              <a:rect l="l" t="t" r="r" b="b"/>
              <a:pathLst>
                <a:path w="6418" h="3281" extrusionOk="0">
                  <a:moveTo>
                    <a:pt x="95" y="0"/>
                  </a:moveTo>
                  <a:cubicBezTo>
                    <a:pt x="32" y="0"/>
                    <a:pt x="0" y="48"/>
                    <a:pt x="0" y="95"/>
                  </a:cubicBezTo>
                  <a:lnTo>
                    <a:pt x="0" y="3280"/>
                  </a:lnTo>
                  <a:lnTo>
                    <a:pt x="6274" y="3280"/>
                  </a:lnTo>
                  <a:cubicBezTo>
                    <a:pt x="6369" y="3280"/>
                    <a:pt x="6417" y="3169"/>
                    <a:pt x="6337" y="3090"/>
                  </a:cubicBezTo>
                  <a:lnTo>
                    <a:pt x="5513" y="2266"/>
                  </a:lnTo>
                  <a:cubicBezTo>
                    <a:pt x="4072" y="840"/>
                    <a:pt x="2139" y="32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55"/>
            <p:cNvSpPr/>
            <p:nvPr/>
          </p:nvSpPr>
          <p:spPr>
            <a:xfrm>
              <a:off x="3341569" y="1553300"/>
              <a:ext cx="281173" cy="143741"/>
            </a:xfrm>
            <a:custGeom>
              <a:avLst/>
              <a:gdLst/>
              <a:ahLst/>
              <a:cxnLst/>
              <a:rect l="l" t="t" r="r" b="b"/>
              <a:pathLst>
                <a:path w="6418" h="3281" extrusionOk="0">
                  <a:moveTo>
                    <a:pt x="95" y="0"/>
                  </a:moveTo>
                  <a:cubicBezTo>
                    <a:pt x="32" y="0"/>
                    <a:pt x="0" y="48"/>
                    <a:pt x="0" y="95"/>
                  </a:cubicBezTo>
                  <a:lnTo>
                    <a:pt x="0" y="428"/>
                  </a:lnTo>
                  <a:cubicBezTo>
                    <a:pt x="1172" y="809"/>
                    <a:pt x="2250" y="1458"/>
                    <a:pt x="3137" y="2330"/>
                  </a:cubicBezTo>
                  <a:lnTo>
                    <a:pt x="3961" y="3153"/>
                  </a:lnTo>
                  <a:cubicBezTo>
                    <a:pt x="3992" y="3200"/>
                    <a:pt x="4009" y="3248"/>
                    <a:pt x="3977" y="3280"/>
                  </a:cubicBezTo>
                  <a:lnTo>
                    <a:pt x="6274" y="3280"/>
                  </a:lnTo>
                  <a:cubicBezTo>
                    <a:pt x="6369" y="3280"/>
                    <a:pt x="6417" y="3169"/>
                    <a:pt x="6337" y="3090"/>
                  </a:cubicBezTo>
                  <a:lnTo>
                    <a:pt x="5513" y="2266"/>
                  </a:lnTo>
                  <a:cubicBezTo>
                    <a:pt x="4072" y="840"/>
                    <a:pt x="2139" y="32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55"/>
            <p:cNvSpPr/>
            <p:nvPr/>
          </p:nvSpPr>
          <p:spPr>
            <a:xfrm>
              <a:off x="2978549" y="1684471"/>
              <a:ext cx="644839" cy="143697"/>
            </a:xfrm>
            <a:custGeom>
              <a:avLst/>
              <a:gdLst/>
              <a:ahLst/>
              <a:cxnLst/>
              <a:rect l="l" t="t" r="r" b="b"/>
              <a:pathLst>
                <a:path w="14719" h="3280" extrusionOk="0">
                  <a:moveTo>
                    <a:pt x="6543" y="1"/>
                  </a:moveTo>
                  <a:cubicBezTo>
                    <a:pt x="3977" y="1"/>
                    <a:pt x="1553" y="1220"/>
                    <a:pt x="1" y="3280"/>
                  </a:cubicBezTo>
                  <a:lnTo>
                    <a:pt x="14401" y="3280"/>
                  </a:lnTo>
                  <a:cubicBezTo>
                    <a:pt x="14576" y="3280"/>
                    <a:pt x="14718" y="3138"/>
                    <a:pt x="14718" y="2963"/>
                  </a:cubicBezTo>
                  <a:lnTo>
                    <a:pt x="14718" y="318"/>
                  </a:lnTo>
                  <a:cubicBezTo>
                    <a:pt x="14718" y="143"/>
                    <a:pt x="14576" y="1"/>
                    <a:pt x="14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2970225" y="1742082"/>
              <a:ext cx="399109" cy="247833"/>
            </a:xfrm>
            <a:custGeom>
              <a:avLst/>
              <a:gdLst/>
              <a:ahLst/>
              <a:cxnLst/>
              <a:rect l="l" t="t" r="r" b="b"/>
              <a:pathLst>
                <a:path w="9110" h="5657" extrusionOk="0">
                  <a:moveTo>
                    <a:pt x="4547" y="0"/>
                  </a:moveTo>
                  <a:cubicBezTo>
                    <a:pt x="2029" y="0"/>
                    <a:pt x="1" y="1268"/>
                    <a:pt x="1" y="2837"/>
                  </a:cubicBezTo>
                  <a:cubicBezTo>
                    <a:pt x="1" y="4389"/>
                    <a:pt x="2029" y="5657"/>
                    <a:pt x="4547" y="5657"/>
                  </a:cubicBezTo>
                  <a:cubicBezTo>
                    <a:pt x="7067" y="5657"/>
                    <a:pt x="9110" y="4389"/>
                    <a:pt x="9110" y="2837"/>
                  </a:cubicBezTo>
                  <a:cubicBezTo>
                    <a:pt x="9110" y="1268"/>
                    <a:pt x="7067" y="0"/>
                    <a:pt x="4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3030597" y="1752510"/>
              <a:ext cx="338739" cy="237406"/>
            </a:xfrm>
            <a:custGeom>
              <a:avLst/>
              <a:gdLst/>
              <a:ahLst/>
              <a:cxnLst/>
              <a:rect l="l" t="t" r="r" b="b"/>
              <a:pathLst>
                <a:path w="7732" h="5419" extrusionOk="0">
                  <a:moveTo>
                    <a:pt x="4960" y="1"/>
                  </a:moveTo>
                  <a:lnTo>
                    <a:pt x="4960" y="1"/>
                  </a:lnTo>
                  <a:cubicBezTo>
                    <a:pt x="5815" y="508"/>
                    <a:pt x="6354" y="1236"/>
                    <a:pt x="6354" y="2028"/>
                  </a:cubicBezTo>
                  <a:cubicBezTo>
                    <a:pt x="6354" y="3581"/>
                    <a:pt x="4310" y="4848"/>
                    <a:pt x="1791" y="4848"/>
                  </a:cubicBezTo>
                  <a:cubicBezTo>
                    <a:pt x="1158" y="4848"/>
                    <a:pt x="555" y="4769"/>
                    <a:pt x="0" y="4627"/>
                  </a:cubicBezTo>
                  <a:lnTo>
                    <a:pt x="0" y="4627"/>
                  </a:lnTo>
                  <a:cubicBezTo>
                    <a:pt x="824" y="5117"/>
                    <a:pt x="1933" y="5419"/>
                    <a:pt x="3169" y="5419"/>
                  </a:cubicBezTo>
                  <a:cubicBezTo>
                    <a:pt x="5689" y="5419"/>
                    <a:pt x="7732" y="4151"/>
                    <a:pt x="7732" y="2599"/>
                  </a:cubicBezTo>
                  <a:cubicBezTo>
                    <a:pt x="7732" y="1426"/>
                    <a:pt x="6591" y="428"/>
                    <a:pt x="4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55"/>
            <p:cNvSpPr/>
            <p:nvPr/>
          </p:nvSpPr>
          <p:spPr>
            <a:xfrm>
              <a:off x="3082688" y="1812224"/>
              <a:ext cx="173531" cy="107597"/>
            </a:xfrm>
            <a:custGeom>
              <a:avLst/>
              <a:gdLst/>
              <a:ahLst/>
              <a:cxnLst/>
              <a:rect l="l" t="t" r="r" b="b"/>
              <a:pathLst>
                <a:path w="3961" h="2456" extrusionOk="0">
                  <a:moveTo>
                    <a:pt x="1980" y="0"/>
                  </a:moveTo>
                  <a:cubicBezTo>
                    <a:pt x="887" y="0"/>
                    <a:pt x="0" y="554"/>
                    <a:pt x="0" y="1236"/>
                  </a:cubicBezTo>
                  <a:cubicBezTo>
                    <a:pt x="0" y="1916"/>
                    <a:pt x="887" y="2455"/>
                    <a:pt x="1980" y="2455"/>
                  </a:cubicBezTo>
                  <a:cubicBezTo>
                    <a:pt x="3074" y="2455"/>
                    <a:pt x="3961" y="1916"/>
                    <a:pt x="3961" y="1236"/>
                  </a:cubicBezTo>
                  <a:cubicBezTo>
                    <a:pt x="3961" y="554"/>
                    <a:pt x="3074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3104156" y="1813582"/>
              <a:ext cx="152065" cy="106239"/>
            </a:xfrm>
            <a:custGeom>
              <a:avLst/>
              <a:gdLst/>
              <a:ahLst/>
              <a:cxnLst/>
              <a:rect l="l" t="t" r="r" b="b"/>
              <a:pathLst>
                <a:path w="3471" h="2425" extrusionOk="0">
                  <a:moveTo>
                    <a:pt x="1918" y="1"/>
                  </a:moveTo>
                  <a:lnTo>
                    <a:pt x="1918" y="1"/>
                  </a:lnTo>
                  <a:cubicBezTo>
                    <a:pt x="2219" y="223"/>
                    <a:pt x="2409" y="508"/>
                    <a:pt x="2409" y="808"/>
                  </a:cubicBezTo>
                  <a:cubicBezTo>
                    <a:pt x="2409" y="1490"/>
                    <a:pt x="1522" y="2044"/>
                    <a:pt x="429" y="2044"/>
                  </a:cubicBezTo>
                  <a:cubicBezTo>
                    <a:pt x="286" y="2044"/>
                    <a:pt x="144" y="2029"/>
                    <a:pt x="1" y="2012"/>
                  </a:cubicBezTo>
                  <a:lnTo>
                    <a:pt x="1" y="2012"/>
                  </a:lnTo>
                  <a:cubicBezTo>
                    <a:pt x="366" y="2266"/>
                    <a:pt x="904" y="2424"/>
                    <a:pt x="1490" y="2424"/>
                  </a:cubicBezTo>
                  <a:cubicBezTo>
                    <a:pt x="2584" y="2424"/>
                    <a:pt x="3471" y="1885"/>
                    <a:pt x="3471" y="1205"/>
                  </a:cubicBezTo>
                  <a:cubicBezTo>
                    <a:pt x="3471" y="618"/>
                    <a:pt x="2806" y="127"/>
                    <a:pt x="19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3281197" y="2021116"/>
              <a:ext cx="19452" cy="84028"/>
            </a:xfrm>
            <a:custGeom>
              <a:avLst/>
              <a:gdLst/>
              <a:ahLst/>
              <a:cxnLst/>
              <a:rect l="l" t="t" r="r" b="b"/>
              <a:pathLst>
                <a:path w="444" h="1918" extrusionOk="0">
                  <a:moveTo>
                    <a:pt x="222" y="0"/>
                  </a:moveTo>
                  <a:cubicBezTo>
                    <a:pt x="95" y="0"/>
                    <a:pt x="0" y="112"/>
                    <a:pt x="0" y="222"/>
                  </a:cubicBezTo>
                  <a:lnTo>
                    <a:pt x="0" y="1918"/>
                  </a:lnTo>
                  <a:cubicBezTo>
                    <a:pt x="159" y="1838"/>
                    <a:pt x="301" y="1775"/>
                    <a:pt x="444" y="1696"/>
                  </a:cubicBezTo>
                  <a:lnTo>
                    <a:pt x="444" y="222"/>
                  </a:lnTo>
                  <a:cubicBezTo>
                    <a:pt x="444" y="11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3160409" y="2048848"/>
              <a:ext cx="19495" cy="77149"/>
            </a:xfrm>
            <a:custGeom>
              <a:avLst/>
              <a:gdLst/>
              <a:ahLst/>
              <a:cxnLst/>
              <a:rect l="l" t="t" r="r" b="b"/>
              <a:pathLst>
                <a:path w="445" h="1761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1760"/>
                  </a:lnTo>
                  <a:lnTo>
                    <a:pt x="444" y="1760"/>
                  </a:lnTo>
                  <a:lnTo>
                    <a:pt x="444" y="223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3220781" y="2080130"/>
              <a:ext cx="19452" cy="41663"/>
            </a:xfrm>
            <a:custGeom>
              <a:avLst/>
              <a:gdLst/>
              <a:ahLst/>
              <a:cxnLst/>
              <a:rect l="l" t="t" r="r" b="b"/>
              <a:pathLst>
                <a:path w="444" h="95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951"/>
                  </a:lnTo>
                  <a:cubicBezTo>
                    <a:pt x="144" y="919"/>
                    <a:pt x="302" y="903"/>
                    <a:pt x="444" y="856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3099337" y="2080130"/>
              <a:ext cx="20153" cy="41663"/>
            </a:xfrm>
            <a:custGeom>
              <a:avLst/>
              <a:gdLst/>
              <a:ahLst/>
              <a:cxnLst/>
              <a:rect l="l" t="t" r="r" b="b"/>
              <a:pathLst>
                <a:path w="460" h="951" extrusionOk="0">
                  <a:moveTo>
                    <a:pt x="237" y="0"/>
                  </a:moveTo>
                  <a:cubicBezTo>
                    <a:pt x="111" y="0"/>
                    <a:pt x="0" y="95"/>
                    <a:pt x="0" y="222"/>
                  </a:cubicBezTo>
                  <a:lnTo>
                    <a:pt x="0" y="871"/>
                  </a:lnTo>
                  <a:cubicBezTo>
                    <a:pt x="159" y="903"/>
                    <a:pt x="301" y="934"/>
                    <a:pt x="459" y="951"/>
                  </a:cubicBezTo>
                  <a:lnTo>
                    <a:pt x="459" y="222"/>
                  </a:lnTo>
                  <a:cubicBezTo>
                    <a:pt x="459" y="95"/>
                    <a:pt x="349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3038921" y="2021116"/>
              <a:ext cx="20196" cy="84028"/>
            </a:xfrm>
            <a:custGeom>
              <a:avLst/>
              <a:gdLst/>
              <a:ahLst/>
              <a:cxnLst/>
              <a:rect l="l" t="t" r="r" b="b"/>
              <a:pathLst>
                <a:path w="461" h="1918" extrusionOk="0">
                  <a:moveTo>
                    <a:pt x="222" y="0"/>
                  </a:moveTo>
                  <a:cubicBezTo>
                    <a:pt x="112" y="0"/>
                    <a:pt x="0" y="112"/>
                    <a:pt x="0" y="222"/>
                  </a:cubicBezTo>
                  <a:lnTo>
                    <a:pt x="0" y="1711"/>
                  </a:lnTo>
                  <a:cubicBezTo>
                    <a:pt x="144" y="1775"/>
                    <a:pt x="302" y="1854"/>
                    <a:pt x="461" y="1918"/>
                  </a:cubicBezTo>
                  <a:lnTo>
                    <a:pt x="461" y="222"/>
                  </a:lnTo>
                  <a:cubicBezTo>
                    <a:pt x="461" y="112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3574119" y="1787865"/>
              <a:ext cx="20109" cy="40305"/>
            </a:xfrm>
            <a:custGeom>
              <a:avLst/>
              <a:gdLst/>
              <a:ahLst/>
              <a:cxnLst/>
              <a:rect l="l" t="t" r="r" b="b"/>
              <a:pathLst>
                <a:path w="459" h="920" extrusionOk="0">
                  <a:moveTo>
                    <a:pt x="237" y="1"/>
                  </a:moveTo>
                  <a:cubicBezTo>
                    <a:pt x="110" y="1"/>
                    <a:pt x="0" y="112"/>
                    <a:pt x="0" y="239"/>
                  </a:cubicBezTo>
                  <a:lnTo>
                    <a:pt x="0" y="920"/>
                  </a:lnTo>
                  <a:lnTo>
                    <a:pt x="459" y="920"/>
                  </a:lnTo>
                  <a:lnTo>
                    <a:pt x="459" y="239"/>
                  </a:lnTo>
                  <a:cubicBezTo>
                    <a:pt x="459" y="112"/>
                    <a:pt x="349" y="1"/>
                    <a:pt x="237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3513703" y="1750407"/>
              <a:ext cx="20196" cy="77763"/>
            </a:xfrm>
            <a:custGeom>
              <a:avLst/>
              <a:gdLst/>
              <a:ahLst/>
              <a:cxnLst/>
              <a:rect l="l" t="t" r="r" b="b"/>
              <a:pathLst>
                <a:path w="461" h="1775" extrusionOk="0">
                  <a:moveTo>
                    <a:pt x="222" y="0"/>
                  </a:moveTo>
                  <a:cubicBezTo>
                    <a:pt x="112" y="0"/>
                    <a:pt x="0" y="95"/>
                    <a:pt x="0" y="222"/>
                  </a:cubicBezTo>
                  <a:lnTo>
                    <a:pt x="0" y="1775"/>
                  </a:lnTo>
                  <a:lnTo>
                    <a:pt x="460" y="1775"/>
                  </a:lnTo>
                  <a:lnTo>
                    <a:pt x="460" y="222"/>
                  </a:lnTo>
                  <a:cubicBezTo>
                    <a:pt x="460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3392915" y="1750407"/>
              <a:ext cx="19452" cy="77763"/>
            </a:xfrm>
            <a:custGeom>
              <a:avLst/>
              <a:gdLst/>
              <a:ahLst/>
              <a:cxnLst/>
              <a:rect l="l" t="t" r="r" b="b"/>
              <a:pathLst>
                <a:path w="444" h="1775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1775"/>
                  </a:lnTo>
                  <a:lnTo>
                    <a:pt x="444" y="1775"/>
                  </a:ln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3453331" y="1787865"/>
              <a:ext cx="19452" cy="40305"/>
            </a:xfrm>
            <a:custGeom>
              <a:avLst/>
              <a:gdLst/>
              <a:ahLst/>
              <a:cxnLst/>
              <a:rect l="l" t="t" r="r" b="b"/>
              <a:pathLst>
                <a:path w="444" h="920" extrusionOk="0">
                  <a:moveTo>
                    <a:pt x="222" y="1"/>
                  </a:moveTo>
                  <a:cubicBezTo>
                    <a:pt x="95" y="1"/>
                    <a:pt x="0" y="112"/>
                    <a:pt x="0" y="239"/>
                  </a:cubicBezTo>
                  <a:lnTo>
                    <a:pt x="0" y="920"/>
                  </a:lnTo>
                  <a:lnTo>
                    <a:pt x="444" y="920"/>
                  </a:lnTo>
                  <a:lnTo>
                    <a:pt x="444" y="239"/>
                  </a:lnTo>
                  <a:cubicBezTo>
                    <a:pt x="444" y="112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3281197" y="2021116"/>
              <a:ext cx="19452" cy="84028"/>
            </a:xfrm>
            <a:custGeom>
              <a:avLst/>
              <a:gdLst/>
              <a:ahLst/>
              <a:cxnLst/>
              <a:rect l="l" t="t" r="r" b="b"/>
              <a:pathLst>
                <a:path w="444" h="1918" extrusionOk="0">
                  <a:moveTo>
                    <a:pt x="222" y="0"/>
                  </a:moveTo>
                  <a:cubicBezTo>
                    <a:pt x="95" y="0"/>
                    <a:pt x="0" y="112"/>
                    <a:pt x="0" y="222"/>
                  </a:cubicBezTo>
                  <a:lnTo>
                    <a:pt x="0" y="1918"/>
                  </a:lnTo>
                  <a:cubicBezTo>
                    <a:pt x="159" y="1838"/>
                    <a:pt x="301" y="1775"/>
                    <a:pt x="444" y="1696"/>
                  </a:cubicBezTo>
                  <a:lnTo>
                    <a:pt x="444" y="222"/>
                  </a:lnTo>
                  <a:cubicBezTo>
                    <a:pt x="444" y="112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3544940" y="1684471"/>
              <a:ext cx="78464" cy="143697"/>
            </a:xfrm>
            <a:custGeom>
              <a:avLst/>
              <a:gdLst/>
              <a:ahLst/>
              <a:cxnLst/>
              <a:rect l="l" t="t" r="r" b="b"/>
              <a:pathLst>
                <a:path w="1791" h="3280" extrusionOk="0">
                  <a:moveTo>
                    <a:pt x="1" y="1"/>
                  </a:moveTo>
                  <a:lnTo>
                    <a:pt x="1" y="3280"/>
                  </a:lnTo>
                  <a:lnTo>
                    <a:pt x="1473" y="3280"/>
                  </a:lnTo>
                  <a:cubicBezTo>
                    <a:pt x="1648" y="3280"/>
                    <a:pt x="1790" y="3138"/>
                    <a:pt x="1790" y="2963"/>
                  </a:cubicBezTo>
                  <a:lnTo>
                    <a:pt x="1790" y="318"/>
                  </a:lnTo>
                  <a:cubicBezTo>
                    <a:pt x="1790" y="143"/>
                    <a:pt x="1648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3574119" y="1787865"/>
              <a:ext cx="20109" cy="40305"/>
            </a:xfrm>
            <a:custGeom>
              <a:avLst/>
              <a:gdLst/>
              <a:ahLst/>
              <a:cxnLst/>
              <a:rect l="l" t="t" r="r" b="b"/>
              <a:pathLst>
                <a:path w="459" h="920" extrusionOk="0">
                  <a:moveTo>
                    <a:pt x="237" y="1"/>
                  </a:moveTo>
                  <a:cubicBezTo>
                    <a:pt x="110" y="1"/>
                    <a:pt x="0" y="112"/>
                    <a:pt x="0" y="239"/>
                  </a:cubicBezTo>
                  <a:lnTo>
                    <a:pt x="0" y="920"/>
                  </a:lnTo>
                  <a:lnTo>
                    <a:pt x="459" y="920"/>
                  </a:lnTo>
                  <a:lnTo>
                    <a:pt x="459" y="239"/>
                  </a:lnTo>
                  <a:cubicBezTo>
                    <a:pt x="459" y="112"/>
                    <a:pt x="349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9" name="Google Shape;979;p55"/>
          <p:cNvGrpSpPr/>
          <p:nvPr/>
        </p:nvGrpSpPr>
        <p:grpSpPr>
          <a:xfrm>
            <a:off x="5836231" y="1602835"/>
            <a:ext cx="444249" cy="473759"/>
            <a:chOff x="272775" y="3889400"/>
            <a:chExt cx="1402300" cy="1495450"/>
          </a:xfrm>
        </p:grpSpPr>
        <p:sp>
          <p:nvSpPr>
            <p:cNvPr id="980" name="Google Shape;980;p55"/>
            <p:cNvSpPr/>
            <p:nvPr/>
          </p:nvSpPr>
          <p:spPr>
            <a:xfrm>
              <a:off x="667150" y="3889400"/>
              <a:ext cx="613525" cy="703800"/>
            </a:xfrm>
            <a:custGeom>
              <a:avLst/>
              <a:gdLst/>
              <a:ahLst/>
              <a:cxnLst/>
              <a:rect l="l" t="t" r="r" b="b"/>
              <a:pathLst>
                <a:path w="24541" h="28152" extrusionOk="0">
                  <a:moveTo>
                    <a:pt x="3498" y="1"/>
                  </a:moveTo>
                  <a:lnTo>
                    <a:pt x="3498" y="15075"/>
                  </a:lnTo>
                  <a:cubicBezTo>
                    <a:pt x="1370" y="16347"/>
                    <a:pt x="1" y="18628"/>
                    <a:pt x="1" y="21137"/>
                  </a:cubicBezTo>
                  <a:cubicBezTo>
                    <a:pt x="1" y="24996"/>
                    <a:pt x="3156" y="28152"/>
                    <a:pt x="7015" y="28152"/>
                  </a:cubicBezTo>
                  <a:cubicBezTo>
                    <a:pt x="9048" y="28152"/>
                    <a:pt x="10969" y="27239"/>
                    <a:pt x="12261" y="25775"/>
                  </a:cubicBezTo>
                  <a:cubicBezTo>
                    <a:pt x="13572" y="27239"/>
                    <a:pt x="15493" y="28152"/>
                    <a:pt x="17526" y="28152"/>
                  </a:cubicBezTo>
                  <a:cubicBezTo>
                    <a:pt x="21385" y="28152"/>
                    <a:pt x="24540" y="24996"/>
                    <a:pt x="24540" y="21137"/>
                  </a:cubicBezTo>
                  <a:cubicBezTo>
                    <a:pt x="24540" y="18628"/>
                    <a:pt x="23172" y="16347"/>
                    <a:pt x="21023" y="15075"/>
                  </a:cubicBezTo>
                  <a:lnTo>
                    <a:pt x="21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55"/>
            <p:cNvSpPr/>
            <p:nvPr/>
          </p:nvSpPr>
          <p:spPr>
            <a:xfrm>
              <a:off x="667150" y="4681075"/>
              <a:ext cx="613525" cy="703775"/>
            </a:xfrm>
            <a:custGeom>
              <a:avLst/>
              <a:gdLst/>
              <a:ahLst/>
              <a:cxnLst/>
              <a:rect l="l" t="t" r="r" b="b"/>
              <a:pathLst>
                <a:path w="24541" h="28151" extrusionOk="0">
                  <a:moveTo>
                    <a:pt x="7015" y="0"/>
                  </a:moveTo>
                  <a:cubicBezTo>
                    <a:pt x="3156" y="0"/>
                    <a:pt x="1" y="3155"/>
                    <a:pt x="1" y="7015"/>
                  </a:cubicBezTo>
                  <a:cubicBezTo>
                    <a:pt x="1" y="9524"/>
                    <a:pt x="1370" y="11804"/>
                    <a:pt x="3498" y="13077"/>
                  </a:cubicBezTo>
                  <a:lnTo>
                    <a:pt x="3498" y="28151"/>
                  </a:lnTo>
                  <a:lnTo>
                    <a:pt x="21023" y="28151"/>
                  </a:lnTo>
                  <a:lnTo>
                    <a:pt x="21023" y="13077"/>
                  </a:lnTo>
                  <a:cubicBezTo>
                    <a:pt x="23172" y="11804"/>
                    <a:pt x="24540" y="9524"/>
                    <a:pt x="24540" y="7015"/>
                  </a:cubicBezTo>
                  <a:cubicBezTo>
                    <a:pt x="24540" y="3155"/>
                    <a:pt x="21385" y="0"/>
                    <a:pt x="17526" y="0"/>
                  </a:cubicBezTo>
                  <a:cubicBezTo>
                    <a:pt x="15493" y="0"/>
                    <a:pt x="13572" y="912"/>
                    <a:pt x="12261" y="2377"/>
                  </a:cubicBezTo>
                  <a:cubicBezTo>
                    <a:pt x="10969" y="912"/>
                    <a:pt x="9048" y="0"/>
                    <a:pt x="7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55"/>
            <p:cNvSpPr/>
            <p:nvPr/>
          </p:nvSpPr>
          <p:spPr>
            <a:xfrm>
              <a:off x="1392300" y="4335125"/>
              <a:ext cx="214800" cy="165900"/>
            </a:xfrm>
            <a:custGeom>
              <a:avLst/>
              <a:gdLst/>
              <a:ahLst/>
              <a:cxnLst/>
              <a:rect l="l" t="t" r="r" b="b"/>
              <a:pathLst>
                <a:path w="8592" h="6636" extrusionOk="0">
                  <a:moveTo>
                    <a:pt x="7014" y="1"/>
                  </a:moveTo>
                  <a:lnTo>
                    <a:pt x="0" y="3498"/>
                  </a:lnTo>
                  <a:lnTo>
                    <a:pt x="1578" y="6635"/>
                  </a:lnTo>
                  <a:lnTo>
                    <a:pt x="8591" y="3138"/>
                  </a:lnTo>
                  <a:lnTo>
                    <a:pt x="70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55"/>
            <p:cNvSpPr/>
            <p:nvPr/>
          </p:nvSpPr>
          <p:spPr>
            <a:xfrm>
              <a:off x="1392300" y="4773250"/>
              <a:ext cx="214800" cy="165875"/>
            </a:xfrm>
            <a:custGeom>
              <a:avLst/>
              <a:gdLst/>
              <a:ahLst/>
              <a:cxnLst/>
              <a:rect l="l" t="t" r="r" b="b"/>
              <a:pathLst>
                <a:path w="8592" h="6635" extrusionOk="0">
                  <a:moveTo>
                    <a:pt x="1578" y="1"/>
                  </a:moveTo>
                  <a:lnTo>
                    <a:pt x="0" y="3138"/>
                  </a:lnTo>
                  <a:lnTo>
                    <a:pt x="7014" y="6635"/>
                  </a:lnTo>
                  <a:lnTo>
                    <a:pt x="8591" y="3498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55"/>
            <p:cNvSpPr/>
            <p:nvPr/>
          </p:nvSpPr>
          <p:spPr>
            <a:xfrm>
              <a:off x="1455950" y="4593175"/>
              <a:ext cx="219125" cy="87925"/>
            </a:xfrm>
            <a:custGeom>
              <a:avLst/>
              <a:gdLst/>
              <a:ahLst/>
              <a:cxnLst/>
              <a:rect l="l" t="t" r="r" b="b"/>
              <a:pathLst>
                <a:path w="8765" h="3517" extrusionOk="0">
                  <a:moveTo>
                    <a:pt x="1" y="1"/>
                  </a:moveTo>
                  <a:lnTo>
                    <a:pt x="1" y="3516"/>
                  </a:lnTo>
                  <a:lnTo>
                    <a:pt x="8764" y="3516"/>
                  </a:lnTo>
                  <a:lnTo>
                    <a:pt x="8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55"/>
            <p:cNvSpPr/>
            <p:nvPr/>
          </p:nvSpPr>
          <p:spPr>
            <a:xfrm>
              <a:off x="340725" y="4335125"/>
              <a:ext cx="214325" cy="165900"/>
            </a:xfrm>
            <a:custGeom>
              <a:avLst/>
              <a:gdLst/>
              <a:ahLst/>
              <a:cxnLst/>
              <a:rect l="l" t="t" r="r" b="b"/>
              <a:pathLst>
                <a:path w="8573" h="6636" extrusionOk="0">
                  <a:moveTo>
                    <a:pt x="1578" y="1"/>
                  </a:moveTo>
                  <a:lnTo>
                    <a:pt x="1" y="3138"/>
                  </a:lnTo>
                  <a:lnTo>
                    <a:pt x="7014" y="6635"/>
                  </a:lnTo>
                  <a:lnTo>
                    <a:pt x="8572" y="3498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55"/>
            <p:cNvSpPr/>
            <p:nvPr/>
          </p:nvSpPr>
          <p:spPr>
            <a:xfrm>
              <a:off x="340725" y="4773250"/>
              <a:ext cx="214325" cy="165875"/>
            </a:xfrm>
            <a:custGeom>
              <a:avLst/>
              <a:gdLst/>
              <a:ahLst/>
              <a:cxnLst/>
              <a:rect l="l" t="t" r="r" b="b"/>
              <a:pathLst>
                <a:path w="8573" h="6635" extrusionOk="0">
                  <a:moveTo>
                    <a:pt x="7014" y="1"/>
                  </a:moveTo>
                  <a:lnTo>
                    <a:pt x="1" y="3498"/>
                  </a:lnTo>
                  <a:lnTo>
                    <a:pt x="1578" y="6635"/>
                  </a:lnTo>
                  <a:lnTo>
                    <a:pt x="8572" y="3138"/>
                  </a:lnTo>
                  <a:lnTo>
                    <a:pt x="70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272775" y="4593175"/>
              <a:ext cx="219100" cy="87925"/>
            </a:xfrm>
            <a:custGeom>
              <a:avLst/>
              <a:gdLst/>
              <a:ahLst/>
              <a:cxnLst/>
              <a:rect l="l" t="t" r="r" b="b"/>
              <a:pathLst>
                <a:path w="8764" h="3517" extrusionOk="0">
                  <a:moveTo>
                    <a:pt x="0" y="1"/>
                  </a:moveTo>
                  <a:lnTo>
                    <a:pt x="0" y="3516"/>
                  </a:lnTo>
                  <a:lnTo>
                    <a:pt x="8763" y="3516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973675" y="4681075"/>
              <a:ext cx="307000" cy="703775"/>
            </a:xfrm>
            <a:custGeom>
              <a:avLst/>
              <a:gdLst/>
              <a:ahLst/>
              <a:cxnLst/>
              <a:rect l="l" t="t" r="r" b="b"/>
              <a:pathLst>
                <a:path w="12280" h="28151" extrusionOk="0">
                  <a:moveTo>
                    <a:pt x="5265" y="0"/>
                  </a:moveTo>
                  <a:cubicBezTo>
                    <a:pt x="3232" y="0"/>
                    <a:pt x="1311" y="912"/>
                    <a:pt x="0" y="2377"/>
                  </a:cubicBezTo>
                  <a:lnTo>
                    <a:pt x="0" y="28151"/>
                  </a:lnTo>
                  <a:lnTo>
                    <a:pt x="8762" y="28151"/>
                  </a:lnTo>
                  <a:lnTo>
                    <a:pt x="8762" y="13077"/>
                  </a:lnTo>
                  <a:cubicBezTo>
                    <a:pt x="10911" y="11804"/>
                    <a:pt x="12279" y="9524"/>
                    <a:pt x="12279" y="7015"/>
                  </a:cubicBezTo>
                  <a:cubicBezTo>
                    <a:pt x="12279" y="3155"/>
                    <a:pt x="9124" y="0"/>
                    <a:pt x="5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55"/>
            <p:cNvSpPr/>
            <p:nvPr/>
          </p:nvSpPr>
          <p:spPr>
            <a:xfrm>
              <a:off x="973675" y="3889400"/>
              <a:ext cx="307000" cy="703800"/>
            </a:xfrm>
            <a:custGeom>
              <a:avLst/>
              <a:gdLst/>
              <a:ahLst/>
              <a:cxnLst/>
              <a:rect l="l" t="t" r="r" b="b"/>
              <a:pathLst>
                <a:path w="12280" h="28152" extrusionOk="0">
                  <a:moveTo>
                    <a:pt x="0" y="1"/>
                  </a:moveTo>
                  <a:lnTo>
                    <a:pt x="0" y="25775"/>
                  </a:lnTo>
                  <a:cubicBezTo>
                    <a:pt x="1311" y="27239"/>
                    <a:pt x="3232" y="28152"/>
                    <a:pt x="5265" y="28152"/>
                  </a:cubicBezTo>
                  <a:cubicBezTo>
                    <a:pt x="9124" y="28152"/>
                    <a:pt x="12279" y="24996"/>
                    <a:pt x="12279" y="21137"/>
                  </a:cubicBezTo>
                  <a:cubicBezTo>
                    <a:pt x="12279" y="18628"/>
                    <a:pt x="10911" y="16347"/>
                    <a:pt x="8762" y="15075"/>
                  </a:cubicBezTo>
                  <a:lnTo>
                    <a:pt x="8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353DDC1-B498-FB5A-64FB-183253EBE9EC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306355" y="1936053"/>
            <a:ext cx="5535566" cy="29509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S.Kadam</a:t>
            </a:r>
            <a:r>
              <a:rPr lang="en-US" dirty="0">
                <a:effectLst/>
              </a:rPr>
              <a:t>, R. (1963, October 1). </a:t>
            </a:r>
            <a:r>
              <a:rPr lang="en-US" i="1" dirty="0">
                <a:effectLst/>
              </a:rPr>
              <a:t>How to fix </a:t>
            </a:r>
            <a:r>
              <a:rPr lang="en-US" i="1" dirty="0" err="1">
                <a:effectLst/>
              </a:rPr>
              <a:t>javafx</a:t>
            </a:r>
            <a:r>
              <a:rPr lang="en-US" i="1" dirty="0">
                <a:effectLst/>
              </a:rPr>
              <a:t> - </a:t>
            </a:r>
            <a:r>
              <a:rPr lang="en-US" i="1" dirty="0" err="1">
                <a:effectLst/>
              </a:rPr>
              <a:t>tableview</a:t>
            </a:r>
            <a:r>
              <a:rPr lang="en-US" i="1" dirty="0">
                <a:effectLst/>
              </a:rPr>
              <a:t> size to current window size</a:t>
            </a:r>
            <a:r>
              <a:rPr lang="en-US" dirty="0">
                <a:effectLst/>
              </a:rPr>
              <a:t>. Stack Overflow. Retrieved November 29, 2022, from https://stackoverflow.com/questions/38912047/how-to-fix-javafx-tableview-size-to-current-window-size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YouTube. (n.d.).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. Retrieved November 21, 2022, from https://www.youtube.com/@thenewboston/videos.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YouTube. (n.d.).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. Retrieved November 21, 2022, from https://www.youtube.com/@cottrellcoding3665.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TimeLine: The Java Counter </a:t>
            </a:r>
            <a:endParaRPr dirty="0"/>
          </a:p>
        </p:txBody>
      </p:sp>
      <p:sp>
        <p:nvSpPr>
          <p:cNvPr id="482" name="Google Shape;482;p44"/>
          <p:cNvSpPr txBox="1">
            <a:spLocks noGrp="1"/>
          </p:cNvSpPr>
          <p:nvPr>
            <p:ph type="title" idx="2"/>
          </p:nvPr>
        </p:nvSpPr>
        <p:spPr>
          <a:xfrm>
            <a:off x="3398850" y="1152778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Week  1</a:t>
            </a:r>
            <a:endParaRPr sz="3200" dirty="0"/>
          </a:p>
        </p:txBody>
      </p:sp>
      <p:sp>
        <p:nvSpPr>
          <p:cNvPr id="483" name="Google Shape;483;p44"/>
          <p:cNvSpPr txBox="1">
            <a:spLocks noGrp="1"/>
          </p:cNvSpPr>
          <p:nvPr>
            <p:ph type="subTitle" idx="1"/>
          </p:nvPr>
        </p:nvSpPr>
        <p:spPr>
          <a:xfrm>
            <a:off x="3398849" y="1814158"/>
            <a:ext cx="2496927" cy="849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Different Calorie Counting Applications </a:t>
            </a:r>
          </a:p>
        </p:txBody>
      </p:sp>
      <p:sp>
        <p:nvSpPr>
          <p:cNvPr id="484" name="Google Shape;484;p44"/>
          <p:cNvSpPr txBox="1">
            <a:spLocks noGrp="1"/>
          </p:cNvSpPr>
          <p:nvPr>
            <p:ph type="title" idx="3"/>
          </p:nvPr>
        </p:nvSpPr>
        <p:spPr>
          <a:xfrm>
            <a:off x="6077700" y="1087979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Week  3</a:t>
            </a:r>
          </a:p>
        </p:txBody>
      </p:sp>
      <p:sp>
        <p:nvSpPr>
          <p:cNvPr id="485" name="Google Shape;485;p44"/>
          <p:cNvSpPr txBox="1">
            <a:spLocks noGrp="1"/>
          </p:cNvSpPr>
          <p:nvPr>
            <p:ph type="subTitle" idx="4"/>
          </p:nvPr>
        </p:nvSpPr>
        <p:spPr>
          <a:xfrm>
            <a:off x="6077700" y="1763199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table that calculate  users recommended daily intake.</a:t>
            </a:r>
          </a:p>
        </p:txBody>
      </p:sp>
      <p:sp>
        <p:nvSpPr>
          <p:cNvPr id="486" name="Google Shape;486;p44"/>
          <p:cNvSpPr txBox="1">
            <a:spLocks noGrp="1"/>
          </p:cNvSpPr>
          <p:nvPr>
            <p:ph type="title" idx="5"/>
          </p:nvPr>
        </p:nvSpPr>
        <p:spPr>
          <a:xfrm>
            <a:off x="3387166" y="2956440"/>
            <a:ext cx="2352636" cy="460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Week 2</a:t>
            </a:r>
            <a:endParaRPr sz="3200" dirty="0"/>
          </a:p>
        </p:txBody>
      </p:sp>
      <p:sp>
        <p:nvSpPr>
          <p:cNvPr id="487" name="Google Shape;487;p44"/>
          <p:cNvSpPr txBox="1">
            <a:spLocks noGrp="1"/>
          </p:cNvSpPr>
          <p:nvPr>
            <p:ph type="subTitle" idx="6"/>
          </p:nvPr>
        </p:nvSpPr>
        <p:spPr>
          <a:xfrm>
            <a:off x="3387166" y="3569213"/>
            <a:ext cx="2357984" cy="935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Create a log in page with options to sign in account and view personal dashboard.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44"/>
          <p:cNvSpPr txBox="1">
            <a:spLocks noGrp="1"/>
          </p:cNvSpPr>
          <p:nvPr>
            <p:ph type="title" idx="14"/>
          </p:nvPr>
        </p:nvSpPr>
        <p:spPr>
          <a:xfrm>
            <a:off x="6087423" y="2956440"/>
            <a:ext cx="23463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Week 4</a:t>
            </a:r>
          </a:p>
        </p:txBody>
      </p:sp>
      <p:sp>
        <p:nvSpPr>
          <p:cNvPr id="493" name="Google Shape;493;p44"/>
          <p:cNvSpPr txBox="1">
            <a:spLocks noGrp="1"/>
          </p:cNvSpPr>
          <p:nvPr>
            <p:ph type="subTitle" idx="15"/>
          </p:nvPr>
        </p:nvSpPr>
        <p:spPr>
          <a:xfrm>
            <a:off x="6144709" y="3523633"/>
            <a:ext cx="234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Application and create 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95" name="Google Shape;495;p44"/>
          <p:cNvSpPr txBox="1">
            <a:spLocks noGrp="1"/>
          </p:cNvSpPr>
          <p:nvPr>
            <p:ph type="subTitle" idx="17"/>
          </p:nvPr>
        </p:nvSpPr>
        <p:spPr>
          <a:xfrm>
            <a:off x="269421" y="3464557"/>
            <a:ext cx="3314700" cy="1376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2400" b="1" dirty="0"/>
              <a:t>Timeframe: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/>
              <a:t>1 Month</a:t>
            </a:r>
            <a:endParaRPr sz="2400" dirty="0"/>
          </a:p>
        </p:txBody>
      </p:sp>
      <p:grpSp>
        <p:nvGrpSpPr>
          <p:cNvPr id="496" name="Google Shape;496;p44"/>
          <p:cNvGrpSpPr/>
          <p:nvPr/>
        </p:nvGrpSpPr>
        <p:grpSpPr>
          <a:xfrm>
            <a:off x="738638" y="1655677"/>
            <a:ext cx="2038217" cy="1462669"/>
            <a:chOff x="662438" y="1731877"/>
            <a:chExt cx="2038217" cy="1462669"/>
          </a:xfrm>
        </p:grpSpPr>
        <p:sp>
          <p:nvSpPr>
            <p:cNvPr id="497" name="Google Shape;497;p44"/>
            <p:cNvSpPr/>
            <p:nvPr/>
          </p:nvSpPr>
          <p:spPr>
            <a:xfrm>
              <a:off x="857143" y="1731877"/>
              <a:ext cx="613601" cy="711625"/>
            </a:xfrm>
            <a:custGeom>
              <a:avLst/>
              <a:gdLst/>
              <a:ahLst/>
              <a:cxnLst/>
              <a:rect l="l" t="t" r="r" b="b"/>
              <a:pathLst>
                <a:path w="5014" h="5815" extrusionOk="0">
                  <a:moveTo>
                    <a:pt x="2855" y="1"/>
                  </a:moveTo>
                  <a:cubicBezTo>
                    <a:pt x="2680" y="1"/>
                    <a:pt x="2511" y="78"/>
                    <a:pt x="2398" y="221"/>
                  </a:cubicBezTo>
                  <a:cubicBezTo>
                    <a:pt x="1458" y="1402"/>
                    <a:pt x="687" y="2715"/>
                    <a:pt x="109" y="4113"/>
                  </a:cubicBezTo>
                  <a:cubicBezTo>
                    <a:pt x="1" y="4390"/>
                    <a:pt x="97" y="4704"/>
                    <a:pt x="350" y="4848"/>
                  </a:cubicBezTo>
                  <a:cubicBezTo>
                    <a:pt x="796" y="5113"/>
                    <a:pt x="1410" y="5475"/>
                    <a:pt x="1844" y="5727"/>
                  </a:cubicBezTo>
                  <a:cubicBezTo>
                    <a:pt x="1938" y="5786"/>
                    <a:pt x="2043" y="5814"/>
                    <a:pt x="2146" y="5814"/>
                  </a:cubicBezTo>
                  <a:cubicBezTo>
                    <a:pt x="2321" y="5814"/>
                    <a:pt x="2494" y="5734"/>
                    <a:pt x="2615" y="5583"/>
                  </a:cubicBezTo>
                  <a:cubicBezTo>
                    <a:pt x="3555" y="4414"/>
                    <a:pt x="4326" y="3100"/>
                    <a:pt x="4905" y="1703"/>
                  </a:cubicBezTo>
                  <a:cubicBezTo>
                    <a:pt x="5014" y="1426"/>
                    <a:pt x="4917" y="1113"/>
                    <a:pt x="4652" y="968"/>
                  </a:cubicBezTo>
                  <a:cubicBezTo>
                    <a:pt x="4218" y="703"/>
                    <a:pt x="3603" y="341"/>
                    <a:pt x="3169" y="88"/>
                  </a:cubicBezTo>
                  <a:cubicBezTo>
                    <a:pt x="3069" y="29"/>
                    <a:pt x="2961" y="1"/>
                    <a:pt x="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857143" y="1848628"/>
              <a:ext cx="613601" cy="594877"/>
            </a:xfrm>
            <a:custGeom>
              <a:avLst/>
              <a:gdLst/>
              <a:ahLst/>
              <a:cxnLst/>
              <a:rect l="l" t="t" r="r" b="b"/>
              <a:pathLst>
                <a:path w="5014" h="4861" extrusionOk="0">
                  <a:moveTo>
                    <a:pt x="4603" y="0"/>
                  </a:moveTo>
                  <a:cubicBezTo>
                    <a:pt x="4420" y="0"/>
                    <a:pt x="3893" y="399"/>
                    <a:pt x="2820" y="2231"/>
                  </a:cubicBezTo>
                  <a:cubicBezTo>
                    <a:pt x="2349" y="3032"/>
                    <a:pt x="1780" y="3324"/>
                    <a:pt x="1283" y="3324"/>
                  </a:cubicBezTo>
                  <a:cubicBezTo>
                    <a:pt x="854" y="3324"/>
                    <a:pt x="478" y="3106"/>
                    <a:pt x="266" y="2810"/>
                  </a:cubicBezTo>
                  <a:cubicBezTo>
                    <a:pt x="205" y="2918"/>
                    <a:pt x="157" y="3038"/>
                    <a:pt x="109" y="3159"/>
                  </a:cubicBezTo>
                  <a:cubicBezTo>
                    <a:pt x="1" y="3436"/>
                    <a:pt x="97" y="3750"/>
                    <a:pt x="350" y="3894"/>
                  </a:cubicBezTo>
                  <a:cubicBezTo>
                    <a:pt x="796" y="4159"/>
                    <a:pt x="1410" y="4521"/>
                    <a:pt x="1844" y="4773"/>
                  </a:cubicBezTo>
                  <a:cubicBezTo>
                    <a:pt x="1938" y="4832"/>
                    <a:pt x="2043" y="4860"/>
                    <a:pt x="2146" y="4860"/>
                  </a:cubicBezTo>
                  <a:cubicBezTo>
                    <a:pt x="2321" y="4860"/>
                    <a:pt x="2494" y="4780"/>
                    <a:pt x="2615" y="4629"/>
                  </a:cubicBezTo>
                  <a:cubicBezTo>
                    <a:pt x="3555" y="3460"/>
                    <a:pt x="4326" y="2146"/>
                    <a:pt x="4905" y="749"/>
                  </a:cubicBezTo>
                  <a:cubicBezTo>
                    <a:pt x="5014" y="472"/>
                    <a:pt x="4917" y="159"/>
                    <a:pt x="4652" y="14"/>
                  </a:cubicBezTo>
                  <a:cubicBezTo>
                    <a:pt x="4640" y="5"/>
                    <a:pt x="4624" y="0"/>
                    <a:pt x="4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1123318" y="1900027"/>
              <a:ext cx="320507" cy="516066"/>
            </a:xfrm>
            <a:custGeom>
              <a:avLst/>
              <a:gdLst/>
              <a:ahLst/>
              <a:cxnLst/>
              <a:rect l="l" t="t" r="r" b="b"/>
              <a:pathLst>
                <a:path w="2619" h="4217" extrusionOk="0">
                  <a:moveTo>
                    <a:pt x="2471" y="1"/>
                  </a:moveTo>
                  <a:cubicBezTo>
                    <a:pt x="2444" y="1"/>
                    <a:pt x="2417" y="9"/>
                    <a:pt x="2392" y="28"/>
                  </a:cubicBezTo>
                  <a:cubicBezTo>
                    <a:pt x="2357" y="52"/>
                    <a:pt x="2332" y="76"/>
                    <a:pt x="2308" y="112"/>
                  </a:cubicBezTo>
                  <a:cubicBezTo>
                    <a:pt x="1368" y="1281"/>
                    <a:pt x="609" y="2570"/>
                    <a:pt x="43" y="3956"/>
                  </a:cubicBezTo>
                  <a:cubicBezTo>
                    <a:pt x="30" y="3980"/>
                    <a:pt x="19" y="4016"/>
                    <a:pt x="19" y="4040"/>
                  </a:cubicBezTo>
                  <a:cubicBezTo>
                    <a:pt x="1" y="4138"/>
                    <a:pt x="75" y="4217"/>
                    <a:pt x="159" y="4217"/>
                  </a:cubicBezTo>
                  <a:cubicBezTo>
                    <a:pt x="188" y="4217"/>
                    <a:pt x="219" y="4207"/>
                    <a:pt x="247" y="4185"/>
                  </a:cubicBezTo>
                  <a:lnTo>
                    <a:pt x="320" y="4112"/>
                  </a:lnTo>
                  <a:cubicBezTo>
                    <a:pt x="1248" y="2944"/>
                    <a:pt x="2007" y="1654"/>
                    <a:pt x="2585" y="269"/>
                  </a:cubicBezTo>
                  <a:cubicBezTo>
                    <a:pt x="2598" y="232"/>
                    <a:pt x="2609" y="196"/>
                    <a:pt x="2609" y="160"/>
                  </a:cubicBezTo>
                  <a:cubicBezTo>
                    <a:pt x="2618" y="70"/>
                    <a:pt x="2547" y="1"/>
                    <a:pt x="2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085586" y="2457099"/>
              <a:ext cx="615069" cy="710891"/>
            </a:xfrm>
            <a:custGeom>
              <a:avLst/>
              <a:gdLst/>
              <a:ahLst/>
              <a:cxnLst/>
              <a:rect l="l" t="t" r="r" b="b"/>
              <a:pathLst>
                <a:path w="5026" h="5809" extrusionOk="0">
                  <a:moveTo>
                    <a:pt x="2874" y="1"/>
                  </a:moveTo>
                  <a:cubicBezTo>
                    <a:pt x="2698" y="1"/>
                    <a:pt x="2525" y="78"/>
                    <a:pt x="2410" y="224"/>
                  </a:cubicBezTo>
                  <a:cubicBezTo>
                    <a:pt x="1459" y="1405"/>
                    <a:pt x="687" y="2718"/>
                    <a:pt x="121" y="4104"/>
                  </a:cubicBezTo>
                  <a:cubicBezTo>
                    <a:pt x="0" y="4381"/>
                    <a:pt x="109" y="4694"/>
                    <a:pt x="362" y="4851"/>
                  </a:cubicBezTo>
                  <a:cubicBezTo>
                    <a:pt x="795" y="5104"/>
                    <a:pt x="1411" y="5465"/>
                    <a:pt x="1856" y="5730"/>
                  </a:cubicBezTo>
                  <a:cubicBezTo>
                    <a:pt x="1948" y="5783"/>
                    <a:pt x="2051" y="5809"/>
                    <a:pt x="2152" y="5809"/>
                  </a:cubicBezTo>
                  <a:cubicBezTo>
                    <a:pt x="2328" y="5809"/>
                    <a:pt x="2500" y="5731"/>
                    <a:pt x="2616" y="5586"/>
                  </a:cubicBezTo>
                  <a:cubicBezTo>
                    <a:pt x="3567" y="4405"/>
                    <a:pt x="4338" y="3092"/>
                    <a:pt x="4917" y="1694"/>
                  </a:cubicBezTo>
                  <a:cubicBezTo>
                    <a:pt x="5026" y="1429"/>
                    <a:pt x="4917" y="1115"/>
                    <a:pt x="4664" y="958"/>
                  </a:cubicBezTo>
                  <a:cubicBezTo>
                    <a:pt x="4230" y="706"/>
                    <a:pt x="3615" y="344"/>
                    <a:pt x="3170" y="79"/>
                  </a:cubicBezTo>
                  <a:cubicBezTo>
                    <a:pt x="3077" y="26"/>
                    <a:pt x="2975" y="1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2089991" y="2459669"/>
              <a:ext cx="373251" cy="572971"/>
            </a:xfrm>
            <a:custGeom>
              <a:avLst/>
              <a:gdLst/>
              <a:ahLst/>
              <a:cxnLst/>
              <a:rect l="l" t="t" r="r" b="b"/>
              <a:pathLst>
                <a:path w="3050" h="4682" extrusionOk="0">
                  <a:moveTo>
                    <a:pt x="2731" y="0"/>
                  </a:moveTo>
                  <a:cubicBezTo>
                    <a:pt x="2693" y="0"/>
                    <a:pt x="2654" y="7"/>
                    <a:pt x="2615" y="21"/>
                  </a:cubicBezTo>
                  <a:cubicBezTo>
                    <a:pt x="2531" y="58"/>
                    <a:pt x="2435" y="118"/>
                    <a:pt x="2374" y="203"/>
                  </a:cubicBezTo>
                  <a:cubicBezTo>
                    <a:pt x="1423" y="1384"/>
                    <a:pt x="651" y="2697"/>
                    <a:pt x="85" y="4083"/>
                  </a:cubicBezTo>
                  <a:cubicBezTo>
                    <a:pt x="1" y="4287"/>
                    <a:pt x="36" y="4517"/>
                    <a:pt x="157" y="4673"/>
                  </a:cubicBezTo>
                  <a:cubicBezTo>
                    <a:pt x="189" y="4679"/>
                    <a:pt x="220" y="4681"/>
                    <a:pt x="252" y="4681"/>
                  </a:cubicBezTo>
                  <a:cubicBezTo>
                    <a:pt x="424" y="4681"/>
                    <a:pt x="589" y="4599"/>
                    <a:pt x="711" y="4456"/>
                  </a:cubicBezTo>
                  <a:cubicBezTo>
                    <a:pt x="1651" y="3275"/>
                    <a:pt x="2422" y="1974"/>
                    <a:pt x="3001" y="576"/>
                  </a:cubicBezTo>
                  <a:cubicBezTo>
                    <a:pt x="3037" y="468"/>
                    <a:pt x="3049" y="371"/>
                    <a:pt x="3037" y="262"/>
                  </a:cubicBezTo>
                  <a:cubicBezTo>
                    <a:pt x="3018" y="108"/>
                    <a:pt x="2883" y="0"/>
                    <a:pt x="2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085586" y="2574339"/>
              <a:ext cx="615069" cy="593653"/>
            </a:xfrm>
            <a:custGeom>
              <a:avLst/>
              <a:gdLst/>
              <a:ahLst/>
              <a:cxnLst/>
              <a:rect l="l" t="t" r="r" b="b"/>
              <a:pathLst>
                <a:path w="5026" h="4851" extrusionOk="0">
                  <a:moveTo>
                    <a:pt x="4664" y="0"/>
                  </a:moveTo>
                  <a:cubicBezTo>
                    <a:pt x="4544" y="699"/>
                    <a:pt x="3904" y="2001"/>
                    <a:pt x="3170" y="3109"/>
                  </a:cubicBezTo>
                  <a:cubicBezTo>
                    <a:pt x="2825" y="3627"/>
                    <a:pt x="2414" y="3815"/>
                    <a:pt x="2007" y="3815"/>
                  </a:cubicBezTo>
                  <a:cubicBezTo>
                    <a:pt x="1276" y="3815"/>
                    <a:pt x="559" y="3207"/>
                    <a:pt x="265" y="2796"/>
                  </a:cubicBezTo>
                  <a:cubicBezTo>
                    <a:pt x="217" y="2916"/>
                    <a:pt x="169" y="3037"/>
                    <a:pt x="121" y="3146"/>
                  </a:cubicBezTo>
                  <a:cubicBezTo>
                    <a:pt x="0" y="3423"/>
                    <a:pt x="109" y="3736"/>
                    <a:pt x="362" y="3893"/>
                  </a:cubicBezTo>
                  <a:cubicBezTo>
                    <a:pt x="795" y="4146"/>
                    <a:pt x="1411" y="4507"/>
                    <a:pt x="1856" y="4772"/>
                  </a:cubicBezTo>
                  <a:cubicBezTo>
                    <a:pt x="1948" y="4825"/>
                    <a:pt x="2051" y="4851"/>
                    <a:pt x="2152" y="4851"/>
                  </a:cubicBezTo>
                  <a:cubicBezTo>
                    <a:pt x="2328" y="4851"/>
                    <a:pt x="2500" y="4773"/>
                    <a:pt x="2616" y="4628"/>
                  </a:cubicBezTo>
                  <a:cubicBezTo>
                    <a:pt x="3567" y="3447"/>
                    <a:pt x="4338" y="2134"/>
                    <a:pt x="4917" y="736"/>
                  </a:cubicBezTo>
                  <a:cubicBezTo>
                    <a:pt x="5026" y="471"/>
                    <a:pt x="4917" y="157"/>
                    <a:pt x="4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112509" y="2484023"/>
              <a:ext cx="320874" cy="514842"/>
            </a:xfrm>
            <a:custGeom>
              <a:avLst/>
              <a:gdLst/>
              <a:ahLst/>
              <a:cxnLst/>
              <a:rect l="l" t="t" r="r" b="b"/>
              <a:pathLst>
                <a:path w="2622" h="4207" extrusionOk="0">
                  <a:moveTo>
                    <a:pt x="2475" y="1"/>
                  </a:moveTo>
                  <a:cubicBezTo>
                    <a:pt x="2448" y="1"/>
                    <a:pt x="2421" y="9"/>
                    <a:pt x="2396" y="28"/>
                  </a:cubicBezTo>
                  <a:cubicBezTo>
                    <a:pt x="2359" y="39"/>
                    <a:pt x="2335" y="76"/>
                    <a:pt x="2311" y="100"/>
                  </a:cubicBezTo>
                  <a:cubicBezTo>
                    <a:pt x="1371" y="1268"/>
                    <a:pt x="612" y="2570"/>
                    <a:pt x="45" y="3944"/>
                  </a:cubicBezTo>
                  <a:cubicBezTo>
                    <a:pt x="34" y="3980"/>
                    <a:pt x="21" y="4004"/>
                    <a:pt x="10" y="4040"/>
                  </a:cubicBezTo>
                  <a:cubicBezTo>
                    <a:pt x="1" y="4136"/>
                    <a:pt x="74" y="4207"/>
                    <a:pt x="156" y="4207"/>
                  </a:cubicBezTo>
                  <a:cubicBezTo>
                    <a:pt x="187" y="4207"/>
                    <a:pt x="220" y="4196"/>
                    <a:pt x="251" y="4173"/>
                  </a:cubicBezTo>
                  <a:cubicBezTo>
                    <a:pt x="275" y="4161"/>
                    <a:pt x="299" y="4137"/>
                    <a:pt x="310" y="4112"/>
                  </a:cubicBezTo>
                  <a:cubicBezTo>
                    <a:pt x="1250" y="2944"/>
                    <a:pt x="2010" y="1643"/>
                    <a:pt x="2588" y="269"/>
                  </a:cubicBezTo>
                  <a:cubicBezTo>
                    <a:pt x="2600" y="232"/>
                    <a:pt x="2612" y="184"/>
                    <a:pt x="2612" y="148"/>
                  </a:cubicBezTo>
                  <a:cubicBezTo>
                    <a:pt x="2621" y="68"/>
                    <a:pt x="2551" y="1"/>
                    <a:pt x="2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1228809" y="2065362"/>
              <a:ext cx="1098705" cy="769387"/>
            </a:xfrm>
            <a:custGeom>
              <a:avLst/>
              <a:gdLst/>
              <a:ahLst/>
              <a:cxnLst/>
              <a:rect l="l" t="t" r="r" b="b"/>
              <a:pathLst>
                <a:path w="8978" h="6287" extrusionOk="0">
                  <a:moveTo>
                    <a:pt x="975" y="0"/>
                  </a:moveTo>
                  <a:cubicBezTo>
                    <a:pt x="928" y="0"/>
                    <a:pt x="882" y="12"/>
                    <a:pt x="844" y="38"/>
                  </a:cubicBezTo>
                  <a:cubicBezTo>
                    <a:pt x="627" y="171"/>
                    <a:pt x="458" y="460"/>
                    <a:pt x="325" y="689"/>
                  </a:cubicBezTo>
                  <a:cubicBezTo>
                    <a:pt x="193" y="906"/>
                    <a:pt x="24" y="1207"/>
                    <a:pt x="12" y="1448"/>
                  </a:cubicBezTo>
                  <a:cubicBezTo>
                    <a:pt x="0" y="1545"/>
                    <a:pt x="49" y="1629"/>
                    <a:pt x="121" y="1677"/>
                  </a:cubicBezTo>
                  <a:cubicBezTo>
                    <a:pt x="1398" y="2557"/>
                    <a:pt x="2639" y="3340"/>
                    <a:pt x="3940" y="4087"/>
                  </a:cubicBezTo>
                  <a:cubicBezTo>
                    <a:pt x="5206" y="4858"/>
                    <a:pt x="6508" y="5570"/>
                    <a:pt x="7893" y="6256"/>
                  </a:cubicBezTo>
                  <a:cubicBezTo>
                    <a:pt x="7925" y="6277"/>
                    <a:pt x="7961" y="6287"/>
                    <a:pt x="7999" y="6287"/>
                  </a:cubicBezTo>
                  <a:cubicBezTo>
                    <a:pt x="8048" y="6287"/>
                    <a:pt x="8099" y="6271"/>
                    <a:pt x="8146" y="6244"/>
                  </a:cubicBezTo>
                  <a:cubicBezTo>
                    <a:pt x="8351" y="6111"/>
                    <a:pt x="8532" y="5822"/>
                    <a:pt x="8653" y="5605"/>
                  </a:cubicBezTo>
                  <a:cubicBezTo>
                    <a:pt x="8797" y="5364"/>
                    <a:pt x="8966" y="5088"/>
                    <a:pt x="8977" y="4834"/>
                  </a:cubicBezTo>
                  <a:cubicBezTo>
                    <a:pt x="8977" y="4738"/>
                    <a:pt x="8942" y="4654"/>
                    <a:pt x="8869" y="4606"/>
                  </a:cubicBezTo>
                  <a:cubicBezTo>
                    <a:pt x="7592" y="3738"/>
                    <a:pt x="6339" y="2943"/>
                    <a:pt x="5049" y="2196"/>
                  </a:cubicBezTo>
                  <a:cubicBezTo>
                    <a:pt x="3772" y="1436"/>
                    <a:pt x="2470" y="713"/>
                    <a:pt x="1096" y="26"/>
                  </a:cubicBezTo>
                  <a:cubicBezTo>
                    <a:pt x="1057" y="9"/>
                    <a:pt x="1016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1503060" y="2286747"/>
              <a:ext cx="514720" cy="309860"/>
            </a:xfrm>
            <a:custGeom>
              <a:avLst/>
              <a:gdLst/>
              <a:ahLst/>
              <a:cxnLst/>
              <a:rect l="l" t="t" r="r" b="b"/>
              <a:pathLst>
                <a:path w="4206" h="2532" extrusionOk="0">
                  <a:moveTo>
                    <a:pt x="2133" y="1"/>
                  </a:moveTo>
                  <a:cubicBezTo>
                    <a:pt x="1627" y="290"/>
                    <a:pt x="1121" y="579"/>
                    <a:pt x="615" y="893"/>
                  </a:cubicBezTo>
                  <a:lnTo>
                    <a:pt x="1" y="1254"/>
                  </a:lnTo>
                  <a:cubicBezTo>
                    <a:pt x="555" y="1603"/>
                    <a:pt x="1121" y="1953"/>
                    <a:pt x="1699" y="2278"/>
                  </a:cubicBezTo>
                  <a:lnTo>
                    <a:pt x="2133" y="2532"/>
                  </a:lnTo>
                  <a:cubicBezTo>
                    <a:pt x="2832" y="2122"/>
                    <a:pt x="3519" y="1688"/>
                    <a:pt x="4206" y="1230"/>
                  </a:cubicBezTo>
                  <a:cubicBezTo>
                    <a:pt x="3748" y="941"/>
                    <a:pt x="3278" y="663"/>
                    <a:pt x="2808" y="387"/>
                  </a:cubicBezTo>
                  <a:cubicBezTo>
                    <a:pt x="2579" y="253"/>
                    <a:pt x="2363" y="121"/>
                    <a:pt x="2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1228809" y="2210137"/>
              <a:ext cx="1098705" cy="624615"/>
            </a:xfrm>
            <a:custGeom>
              <a:avLst/>
              <a:gdLst/>
              <a:ahLst/>
              <a:cxnLst/>
              <a:rect l="l" t="t" r="r" b="b"/>
              <a:pathLst>
                <a:path w="8978" h="5104" extrusionOk="0">
                  <a:moveTo>
                    <a:pt x="73" y="0"/>
                  </a:moveTo>
                  <a:cubicBezTo>
                    <a:pt x="36" y="97"/>
                    <a:pt x="12" y="181"/>
                    <a:pt x="12" y="265"/>
                  </a:cubicBezTo>
                  <a:cubicBezTo>
                    <a:pt x="0" y="362"/>
                    <a:pt x="49" y="446"/>
                    <a:pt x="121" y="494"/>
                  </a:cubicBezTo>
                  <a:cubicBezTo>
                    <a:pt x="1398" y="1374"/>
                    <a:pt x="2639" y="2157"/>
                    <a:pt x="3940" y="2904"/>
                  </a:cubicBezTo>
                  <a:cubicBezTo>
                    <a:pt x="5206" y="3675"/>
                    <a:pt x="6508" y="4387"/>
                    <a:pt x="7893" y="5073"/>
                  </a:cubicBezTo>
                  <a:cubicBezTo>
                    <a:pt x="7925" y="5094"/>
                    <a:pt x="7961" y="5104"/>
                    <a:pt x="7999" y="5104"/>
                  </a:cubicBezTo>
                  <a:cubicBezTo>
                    <a:pt x="8048" y="5104"/>
                    <a:pt x="8099" y="5088"/>
                    <a:pt x="8146" y="5061"/>
                  </a:cubicBezTo>
                  <a:cubicBezTo>
                    <a:pt x="8351" y="4928"/>
                    <a:pt x="8532" y="4639"/>
                    <a:pt x="8653" y="4422"/>
                  </a:cubicBezTo>
                  <a:cubicBezTo>
                    <a:pt x="8797" y="4181"/>
                    <a:pt x="8966" y="3905"/>
                    <a:pt x="8977" y="3651"/>
                  </a:cubicBezTo>
                  <a:cubicBezTo>
                    <a:pt x="8977" y="3555"/>
                    <a:pt x="8942" y="3471"/>
                    <a:pt x="8869" y="3423"/>
                  </a:cubicBezTo>
                  <a:cubicBezTo>
                    <a:pt x="8845" y="3410"/>
                    <a:pt x="8833" y="3410"/>
                    <a:pt x="8821" y="3399"/>
                  </a:cubicBezTo>
                  <a:cubicBezTo>
                    <a:pt x="8760" y="3567"/>
                    <a:pt x="8653" y="3736"/>
                    <a:pt x="8568" y="3892"/>
                  </a:cubicBezTo>
                  <a:cubicBezTo>
                    <a:pt x="8436" y="4109"/>
                    <a:pt x="8254" y="4398"/>
                    <a:pt x="8050" y="4531"/>
                  </a:cubicBezTo>
                  <a:cubicBezTo>
                    <a:pt x="8005" y="4563"/>
                    <a:pt x="7957" y="4578"/>
                    <a:pt x="7911" y="4578"/>
                  </a:cubicBezTo>
                  <a:cubicBezTo>
                    <a:pt x="7870" y="4578"/>
                    <a:pt x="7831" y="4566"/>
                    <a:pt x="7796" y="4543"/>
                  </a:cubicBezTo>
                  <a:cubicBezTo>
                    <a:pt x="6411" y="3856"/>
                    <a:pt x="5121" y="3145"/>
                    <a:pt x="3844" y="2374"/>
                  </a:cubicBezTo>
                  <a:cubicBezTo>
                    <a:pt x="2567" y="1639"/>
                    <a:pt x="1337" y="868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662438" y="2484023"/>
              <a:ext cx="616660" cy="710524"/>
            </a:xfrm>
            <a:custGeom>
              <a:avLst/>
              <a:gdLst/>
              <a:ahLst/>
              <a:cxnLst/>
              <a:rect l="l" t="t" r="r" b="b"/>
              <a:pathLst>
                <a:path w="5039" h="5806" extrusionOk="0">
                  <a:moveTo>
                    <a:pt x="2150" y="1"/>
                  </a:moveTo>
                  <a:cubicBezTo>
                    <a:pt x="2045" y="1"/>
                    <a:pt x="1940" y="29"/>
                    <a:pt x="1844" y="88"/>
                  </a:cubicBezTo>
                  <a:cubicBezTo>
                    <a:pt x="1399" y="341"/>
                    <a:pt x="796" y="714"/>
                    <a:pt x="350" y="979"/>
                  </a:cubicBezTo>
                  <a:cubicBezTo>
                    <a:pt x="97" y="1124"/>
                    <a:pt x="1" y="1437"/>
                    <a:pt x="109" y="1715"/>
                  </a:cubicBezTo>
                  <a:cubicBezTo>
                    <a:pt x="700" y="3113"/>
                    <a:pt x="1483" y="4414"/>
                    <a:pt x="2435" y="5583"/>
                  </a:cubicBezTo>
                  <a:cubicBezTo>
                    <a:pt x="2550" y="5728"/>
                    <a:pt x="2723" y="5806"/>
                    <a:pt x="2899" y="5806"/>
                  </a:cubicBezTo>
                  <a:cubicBezTo>
                    <a:pt x="3000" y="5806"/>
                    <a:pt x="3102" y="5780"/>
                    <a:pt x="3194" y="5727"/>
                  </a:cubicBezTo>
                  <a:cubicBezTo>
                    <a:pt x="3640" y="5462"/>
                    <a:pt x="4243" y="5089"/>
                    <a:pt x="4688" y="4835"/>
                  </a:cubicBezTo>
                  <a:cubicBezTo>
                    <a:pt x="4942" y="4679"/>
                    <a:pt x="5038" y="4366"/>
                    <a:pt x="4929" y="4088"/>
                  </a:cubicBezTo>
                  <a:cubicBezTo>
                    <a:pt x="4339" y="2703"/>
                    <a:pt x="3555" y="1389"/>
                    <a:pt x="2604" y="221"/>
                  </a:cubicBezTo>
                  <a:cubicBezTo>
                    <a:pt x="2491" y="78"/>
                    <a:pt x="2322" y="1"/>
                    <a:pt x="2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870360" y="2484023"/>
              <a:ext cx="408741" cy="710524"/>
            </a:xfrm>
            <a:custGeom>
              <a:avLst/>
              <a:gdLst/>
              <a:ahLst/>
              <a:cxnLst/>
              <a:rect l="l" t="t" r="r" b="b"/>
              <a:pathLst>
                <a:path w="3340" h="5806" extrusionOk="0">
                  <a:moveTo>
                    <a:pt x="451" y="1"/>
                  </a:moveTo>
                  <a:cubicBezTo>
                    <a:pt x="346" y="1"/>
                    <a:pt x="241" y="29"/>
                    <a:pt x="145" y="88"/>
                  </a:cubicBezTo>
                  <a:cubicBezTo>
                    <a:pt x="13" y="160"/>
                    <a:pt x="1" y="738"/>
                    <a:pt x="1206" y="2763"/>
                  </a:cubicBezTo>
                  <a:cubicBezTo>
                    <a:pt x="2110" y="4245"/>
                    <a:pt x="1278" y="5185"/>
                    <a:pt x="495" y="5282"/>
                  </a:cubicBezTo>
                  <a:cubicBezTo>
                    <a:pt x="579" y="5378"/>
                    <a:pt x="651" y="5486"/>
                    <a:pt x="736" y="5583"/>
                  </a:cubicBezTo>
                  <a:cubicBezTo>
                    <a:pt x="851" y="5728"/>
                    <a:pt x="1024" y="5806"/>
                    <a:pt x="1200" y="5806"/>
                  </a:cubicBezTo>
                  <a:cubicBezTo>
                    <a:pt x="1301" y="5806"/>
                    <a:pt x="1403" y="5780"/>
                    <a:pt x="1495" y="5727"/>
                  </a:cubicBezTo>
                  <a:cubicBezTo>
                    <a:pt x="1941" y="5462"/>
                    <a:pt x="2544" y="5089"/>
                    <a:pt x="2989" y="4835"/>
                  </a:cubicBezTo>
                  <a:cubicBezTo>
                    <a:pt x="3243" y="4679"/>
                    <a:pt x="3339" y="4366"/>
                    <a:pt x="3230" y="4088"/>
                  </a:cubicBezTo>
                  <a:cubicBezTo>
                    <a:pt x="2640" y="2703"/>
                    <a:pt x="1856" y="1389"/>
                    <a:pt x="905" y="221"/>
                  </a:cubicBezTo>
                  <a:cubicBezTo>
                    <a:pt x="792" y="78"/>
                    <a:pt x="623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928245" y="2510579"/>
              <a:ext cx="324790" cy="513374"/>
            </a:xfrm>
            <a:custGeom>
              <a:avLst/>
              <a:gdLst/>
              <a:ahLst/>
              <a:cxnLst/>
              <a:rect l="l" t="t" r="r" b="b"/>
              <a:pathLst>
                <a:path w="2654" h="4195" extrusionOk="0">
                  <a:moveTo>
                    <a:pt x="148" y="1"/>
                  </a:moveTo>
                  <a:cubicBezTo>
                    <a:pt x="72" y="1"/>
                    <a:pt x="1" y="70"/>
                    <a:pt x="10" y="160"/>
                  </a:cubicBezTo>
                  <a:cubicBezTo>
                    <a:pt x="10" y="196"/>
                    <a:pt x="22" y="232"/>
                    <a:pt x="46" y="269"/>
                  </a:cubicBezTo>
                  <a:cubicBezTo>
                    <a:pt x="625" y="1642"/>
                    <a:pt x="1396" y="2931"/>
                    <a:pt x="2336" y="4101"/>
                  </a:cubicBezTo>
                  <a:cubicBezTo>
                    <a:pt x="2360" y="4125"/>
                    <a:pt x="2371" y="4149"/>
                    <a:pt x="2396" y="4161"/>
                  </a:cubicBezTo>
                  <a:cubicBezTo>
                    <a:pt x="2426" y="4184"/>
                    <a:pt x="2460" y="4195"/>
                    <a:pt x="2492" y="4195"/>
                  </a:cubicBezTo>
                  <a:cubicBezTo>
                    <a:pt x="2577" y="4195"/>
                    <a:pt x="2654" y="4124"/>
                    <a:pt x="2637" y="4028"/>
                  </a:cubicBezTo>
                  <a:cubicBezTo>
                    <a:pt x="2625" y="3992"/>
                    <a:pt x="2625" y="3968"/>
                    <a:pt x="2612" y="3932"/>
                  </a:cubicBezTo>
                  <a:cubicBezTo>
                    <a:pt x="2034" y="2558"/>
                    <a:pt x="1251" y="1268"/>
                    <a:pt x="311" y="100"/>
                  </a:cubicBezTo>
                  <a:cubicBezTo>
                    <a:pt x="287" y="76"/>
                    <a:pt x="263" y="52"/>
                    <a:pt x="226" y="28"/>
                  </a:cubicBezTo>
                  <a:cubicBezTo>
                    <a:pt x="202" y="9"/>
                    <a:pt x="17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1886475" y="1751091"/>
              <a:ext cx="618006" cy="710157"/>
            </a:xfrm>
            <a:custGeom>
              <a:avLst/>
              <a:gdLst/>
              <a:ahLst/>
              <a:cxnLst/>
              <a:rect l="l" t="t" r="r" b="b"/>
              <a:pathLst>
                <a:path w="5050" h="5803" extrusionOk="0">
                  <a:moveTo>
                    <a:pt x="2150" y="0"/>
                  </a:moveTo>
                  <a:cubicBezTo>
                    <a:pt x="2045" y="0"/>
                    <a:pt x="1940" y="29"/>
                    <a:pt x="1844" y="88"/>
                  </a:cubicBezTo>
                  <a:cubicBezTo>
                    <a:pt x="1410" y="341"/>
                    <a:pt x="796" y="715"/>
                    <a:pt x="362" y="967"/>
                  </a:cubicBezTo>
                  <a:cubicBezTo>
                    <a:pt x="109" y="1124"/>
                    <a:pt x="1" y="1438"/>
                    <a:pt x="121" y="1714"/>
                  </a:cubicBezTo>
                  <a:cubicBezTo>
                    <a:pt x="700" y="3101"/>
                    <a:pt x="1483" y="4414"/>
                    <a:pt x="2435" y="5583"/>
                  </a:cubicBezTo>
                  <a:cubicBezTo>
                    <a:pt x="2555" y="5725"/>
                    <a:pt x="2727" y="5803"/>
                    <a:pt x="2900" y="5803"/>
                  </a:cubicBezTo>
                  <a:cubicBezTo>
                    <a:pt x="3005" y="5803"/>
                    <a:pt x="3111" y="5774"/>
                    <a:pt x="3206" y="5715"/>
                  </a:cubicBezTo>
                  <a:cubicBezTo>
                    <a:pt x="3640" y="5462"/>
                    <a:pt x="4254" y="5088"/>
                    <a:pt x="4688" y="4836"/>
                  </a:cubicBezTo>
                  <a:cubicBezTo>
                    <a:pt x="4941" y="4679"/>
                    <a:pt x="5049" y="4365"/>
                    <a:pt x="4929" y="4089"/>
                  </a:cubicBezTo>
                  <a:cubicBezTo>
                    <a:pt x="4351" y="2702"/>
                    <a:pt x="3568" y="1389"/>
                    <a:pt x="2615" y="220"/>
                  </a:cubicBezTo>
                  <a:cubicBezTo>
                    <a:pt x="2495" y="78"/>
                    <a:pt x="2324" y="0"/>
                    <a:pt x="2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1893817" y="1890359"/>
              <a:ext cx="377657" cy="571136"/>
            </a:xfrm>
            <a:custGeom>
              <a:avLst/>
              <a:gdLst/>
              <a:ahLst/>
              <a:cxnLst/>
              <a:rect l="l" t="t" r="r" b="b"/>
              <a:pathLst>
                <a:path w="3086" h="4667" extrusionOk="0">
                  <a:moveTo>
                    <a:pt x="319" y="1"/>
                  </a:moveTo>
                  <a:cubicBezTo>
                    <a:pt x="167" y="1"/>
                    <a:pt x="32" y="109"/>
                    <a:pt x="13" y="263"/>
                  </a:cubicBezTo>
                  <a:cubicBezTo>
                    <a:pt x="1" y="372"/>
                    <a:pt x="13" y="480"/>
                    <a:pt x="61" y="576"/>
                  </a:cubicBezTo>
                  <a:cubicBezTo>
                    <a:pt x="640" y="1963"/>
                    <a:pt x="1423" y="3276"/>
                    <a:pt x="2375" y="4445"/>
                  </a:cubicBezTo>
                  <a:cubicBezTo>
                    <a:pt x="2491" y="4593"/>
                    <a:pt x="2671" y="4666"/>
                    <a:pt x="2852" y="4666"/>
                  </a:cubicBezTo>
                  <a:cubicBezTo>
                    <a:pt x="2878" y="4666"/>
                    <a:pt x="2904" y="4665"/>
                    <a:pt x="2929" y="4662"/>
                  </a:cubicBezTo>
                  <a:cubicBezTo>
                    <a:pt x="3050" y="4493"/>
                    <a:pt x="3085" y="4276"/>
                    <a:pt x="3002" y="4071"/>
                  </a:cubicBezTo>
                  <a:cubicBezTo>
                    <a:pt x="2411" y="2686"/>
                    <a:pt x="1639" y="1372"/>
                    <a:pt x="688" y="203"/>
                  </a:cubicBezTo>
                  <a:cubicBezTo>
                    <a:pt x="616" y="118"/>
                    <a:pt x="531" y="59"/>
                    <a:pt x="434" y="22"/>
                  </a:cubicBezTo>
                  <a:cubicBezTo>
                    <a:pt x="396" y="7"/>
                    <a:pt x="357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112142" y="1751091"/>
              <a:ext cx="392342" cy="710157"/>
            </a:xfrm>
            <a:custGeom>
              <a:avLst/>
              <a:gdLst/>
              <a:ahLst/>
              <a:cxnLst/>
              <a:rect l="l" t="t" r="r" b="b"/>
              <a:pathLst>
                <a:path w="3206" h="5803" extrusionOk="0">
                  <a:moveTo>
                    <a:pt x="306" y="0"/>
                  </a:moveTo>
                  <a:cubicBezTo>
                    <a:pt x="201" y="0"/>
                    <a:pt x="96" y="29"/>
                    <a:pt x="0" y="88"/>
                  </a:cubicBezTo>
                  <a:cubicBezTo>
                    <a:pt x="554" y="522"/>
                    <a:pt x="1386" y="1714"/>
                    <a:pt x="2013" y="2884"/>
                  </a:cubicBezTo>
                  <a:cubicBezTo>
                    <a:pt x="2832" y="4414"/>
                    <a:pt x="1133" y="5185"/>
                    <a:pt x="350" y="5281"/>
                  </a:cubicBezTo>
                  <a:cubicBezTo>
                    <a:pt x="434" y="5378"/>
                    <a:pt x="506" y="5487"/>
                    <a:pt x="591" y="5583"/>
                  </a:cubicBezTo>
                  <a:cubicBezTo>
                    <a:pt x="711" y="5725"/>
                    <a:pt x="883" y="5803"/>
                    <a:pt x="1056" y="5803"/>
                  </a:cubicBezTo>
                  <a:cubicBezTo>
                    <a:pt x="1161" y="5803"/>
                    <a:pt x="1267" y="5774"/>
                    <a:pt x="1362" y="5715"/>
                  </a:cubicBezTo>
                  <a:cubicBezTo>
                    <a:pt x="1796" y="5462"/>
                    <a:pt x="2410" y="5088"/>
                    <a:pt x="2844" y="4836"/>
                  </a:cubicBezTo>
                  <a:cubicBezTo>
                    <a:pt x="3097" y="4679"/>
                    <a:pt x="3205" y="4365"/>
                    <a:pt x="3085" y="4089"/>
                  </a:cubicBezTo>
                  <a:cubicBezTo>
                    <a:pt x="2507" y="2702"/>
                    <a:pt x="1724" y="1389"/>
                    <a:pt x="771" y="220"/>
                  </a:cubicBezTo>
                  <a:cubicBezTo>
                    <a:pt x="651" y="78"/>
                    <a:pt x="48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913398" y="1920709"/>
              <a:ext cx="324790" cy="513374"/>
            </a:xfrm>
            <a:custGeom>
              <a:avLst/>
              <a:gdLst/>
              <a:ahLst/>
              <a:cxnLst/>
              <a:rect l="l" t="t" r="r" b="b"/>
              <a:pathLst>
                <a:path w="2654" h="4195" extrusionOk="0">
                  <a:moveTo>
                    <a:pt x="158" y="1"/>
                  </a:moveTo>
                  <a:cubicBezTo>
                    <a:pt x="78" y="1"/>
                    <a:pt x="1" y="70"/>
                    <a:pt x="9" y="160"/>
                  </a:cubicBezTo>
                  <a:lnTo>
                    <a:pt x="46" y="269"/>
                  </a:lnTo>
                  <a:cubicBezTo>
                    <a:pt x="624" y="1642"/>
                    <a:pt x="1396" y="2931"/>
                    <a:pt x="2335" y="4101"/>
                  </a:cubicBezTo>
                  <a:cubicBezTo>
                    <a:pt x="2360" y="4125"/>
                    <a:pt x="2384" y="4149"/>
                    <a:pt x="2408" y="4160"/>
                  </a:cubicBezTo>
                  <a:cubicBezTo>
                    <a:pt x="2438" y="4184"/>
                    <a:pt x="2471" y="4194"/>
                    <a:pt x="2502" y="4194"/>
                  </a:cubicBezTo>
                  <a:cubicBezTo>
                    <a:pt x="2583" y="4194"/>
                    <a:pt x="2654" y="4124"/>
                    <a:pt x="2636" y="4028"/>
                  </a:cubicBezTo>
                  <a:cubicBezTo>
                    <a:pt x="2636" y="3992"/>
                    <a:pt x="2625" y="3968"/>
                    <a:pt x="2612" y="3932"/>
                  </a:cubicBezTo>
                  <a:cubicBezTo>
                    <a:pt x="2034" y="2558"/>
                    <a:pt x="1263" y="1268"/>
                    <a:pt x="311" y="100"/>
                  </a:cubicBezTo>
                  <a:lnTo>
                    <a:pt x="239" y="27"/>
                  </a:lnTo>
                  <a:cubicBezTo>
                    <a:pt x="214" y="9"/>
                    <a:pt x="186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1034103" y="2084576"/>
              <a:ext cx="1097359" cy="776240"/>
            </a:xfrm>
            <a:custGeom>
              <a:avLst/>
              <a:gdLst/>
              <a:ahLst/>
              <a:cxnLst/>
              <a:rect l="l" t="t" r="r" b="b"/>
              <a:pathLst>
                <a:path w="8967" h="6343" extrusionOk="0">
                  <a:moveTo>
                    <a:pt x="7980" y="0"/>
                  </a:moveTo>
                  <a:cubicBezTo>
                    <a:pt x="7941" y="0"/>
                    <a:pt x="7903" y="9"/>
                    <a:pt x="7869" y="26"/>
                  </a:cubicBezTo>
                  <a:cubicBezTo>
                    <a:pt x="6484" y="737"/>
                    <a:pt x="5194" y="1460"/>
                    <a:pt x="3917" y="2231"/>
                  </a:cubicBezTo>
                  <a:cubicBezTo>
                    <a:pt x="2639" y="2990"/>
                    <a:pt x="1386" y="3785"/>
                    <a:pt x="121" y="4666"/>
                  </a:cubicBezTo>
                  <a:cubicBezTo>
                    <a:pt x="49" y="4714"/>
                    <a:pt x="1" y="4798"/>
                    <a:pt x="12" y="4894"/>
                  </a:cubicBezTo>
                  <a:cubicBezTo>
                    <a:pt x="25" y="5148"/>
                    <a:pt x="193" y="5424"/>
                    <a:pt x="338" y="5654"/>
                  </a:cubicBezTo>
                  <a:cubicBezTo>
                    <a:pt x="470" y="5871"/>
                    <a:pt x="651" y="6160"/>
                    <a:pt x="856" y="6304"/>
                  </a:cubicBezTo>
                  <a:cubicBezTo>
                    <a:pt x="894" y="6330"/>
                    <a:pt x="940" y="6342"/>
                    <a:pt x="987" y="6342"/>
                  </a:cubicBezTo>
                  <a:cubicBezTo>
                    <a:pt x="1028" y="6342"/>
                    <a:pt x="1070" y="6333"/>
                    <a:pt x="1109" y="6316"/>
                  </a:cubicBezTo>
                  <a:cubicBezTo>
                    <a:pt x="2483" y="5605"/>
                    <a:pt x="3772" y="4894"/>
                    <a:pt x="5049" y="4111"/>
                  </a:cubicBezTo>
                  <a:cubicBezTo>
                    <a:pt x="6339" y="3364"/>
                    <a:pt x="7580" y="2556"/>
                    <a:pt x="8846" y="1677"/>
                  </a:cubicBezTo>
                  <a:cubicBezTo>
                    <a:pt x="8918" y="1629"/>
                    <a:pt x="8966" y="1544"/>
                    <a:pt x="8954" y="1448"/>
                  </a:cubicBezTo>
                  <a:cubicBezTo>
                    <a:pt x="8930" y="1207"/>
                    <a:pt x="8761" y="906"/>
                    <a:pt x="8640" y="689"/>
                  </a:cubicBezTo>
                  <a:cubicBezTo>
                    <a:pt x="8496" y="459"/>
                    <a:pt x="8340" y="170"/>
                    <a:pt x="8110" y="38"/>
                  </a:cubicBezTo>
                  <a:cubicBezTo>
                    <a:pt x="8071" y="12"/>
                    <a:pt x="8025" y="0"/>
                    <a:pt x="7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113772" y="2084576"/>
              <a:ext cx="1017691" cy="776240"/>
            </a:xfrm>
            <a:custGeom>
              <a:avLst/>
              <a:gdLst/>
              <a:ahLst/>
              <a:cxnLst/>
              <a:rect l="l" t="t" r="r" b="b"/>
              <a:pathLst>
                <a:path w="8316" h="6343" extrusionOk="0">
                  <a:moveTo>
                    <a:pt x="7329" y="0"/>
                  </a:moveTo>
                  <a:cubicBezTo>
                    <a:pt x="7290" y="0"/>
                    <a:pt x="7252" y="9"/>
                    <a:pt x="7218" y="26"/>
                  </a:cubicBezTo>
                  <a:cubicBezTo>
                    <a:pt x="7194" y="38"/>
                    <a:pt x="7182" y="50"/>
                    <a:pt x="7158" y="62"/>
                  </a:cubicBezTo>
                  <a:cubicBezTo>
                    <a:pt x="7279" y="194"/>
                    <a:pt x="7387" y="363"/>
                    <a:pt x="7472" y="520"/>
                  </a:cubicBezTo>
                  <a:cubicBezTo>
                    <a:pt x="7604" y="737"/>
                    <a:pt x="7772" y="1038"/>
                    <a:pt x="7797" y="1279"/>
                  </a:cubicBezTo>
                  <a:cubicBezTo>
                    <a:pt x="7809" y="1375"/>
                    <a:pt x="7761" y="1460"/>
                    <a:pt x="7689" y="1508"/>
                  </a:cubicBezTo>
                  <a:cubicBezTo>
                    <a:pt x="6411" y="2388"/>
                    <a:pt x="5170" y="3195"/>
                    <a:pt x="3892" y="3943"/>
                  </a:cubicBezTo>
                  <a:cubicBezTo>
                    <a:pt x="2639" y="4714"/>
                    <a:pt x="1362" y="5424"/>
                    <a:pt x="0" y="6112"/>
                  </a:cubicBezTo>
                  <a:cubicBezTo>
                    <a:pt x="73" y="6184"/>
                    <a:pt x="132" y="6256"/>
                    <a:pt x="205" y="6304"/>
                  </a:cubicBezTo>
                  <a:cubicBezTo>
                    <a:pt x="243" y="6330"/>
                    <a:pt x="289" y="6342"/>
                    <a:pt x="336" y="6342"/>
                  </a:cubicBezTo>
                  <a:cubicBezTo>
                    <a:pt x="377" y="6342"/>
                    <a:pt x="419" y="6333"/>
                    <a:pt x="458" y="6316"/>
                  </a:cubicBezTo>
                  <a:cubicBezTo>
                    <a:pt x="1832" y="5605"/>
                    <a:pt x="3121" y="4894"/>
                    <a:pt x="4398" y="4111"/>
                  </a:cubicBezTo>
                  <a:cubicBezTo>
                    <a:pt x="5688" y="3364"/>
                    <a:pt x="6929" y="2556"/>
                    <a:pt x="8195" y="1677"/>
                  </a:cubicBezTo>
                  <a:cubicBezTo>
                    <a:pt x="8267" y="1629"/>
                    <a:pt x="8315" y="1544"/>
                    <a:pt x="8303" y="1448"/>
                  </a:cubicBezTo>
                  <a:cubicBezTo>
                    <a:pt x="8279" y="1207"/>
                    <a:pt x="8110" y="906"/>
                    <a:pt x="7989" y="689"/>
                  </a:cubicBezTo>
                  <a:cubicBezTo>
                    <a:pt x="7845" y="459"/>
                    <a:pt x="7689" y="170"/>
                    <a:pt x="7459" y="38"/>
                  </a:cubicBezTo>
                  <a:cubicBezTo>
                    <a:pt x="7420" y="12"/>
                    <a:pt x="7374" y="0"/>
                    <a:pt x="7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/>
          <p:nvPr/>
        </p:nvSpPr>
        <p:spPr>
          <a:xfrm>
            <a:off x="6095124" y="1050175"/>
            <a:ext cx="3048870" cy="2864960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720000" y="1604312"/>
            <a:ext cx="5067600" cy="14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US Health Habits </a:t>
            </a:r>
            <a:endParaRPr dirty="0"/>
          </a:p>
        </p:txBody>
      </p:sp>
      <p:sp>
        <p:nvSpPr>
          <p:cNvPr id="522" name="Google Shape;522;p45"/>
          <p:cNvSpPr txBox="1">
            <a:spLocks noGrp="1"/>
          </p:cNvSpPr>
          <p:nvPr>
            <p:ph type="title" idx="2"/>
          </p:nvPr>
        </p:nvSpPr>
        <p:spPr>
          <a:xfrm>
            <a:off x="720000" y="740525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23" name="Google Shape;523;p45"/>
          <p:cNvSpPr txBox="1">
            <a:spLocks noGrp="1"/>
          </p:cNvSpPr>
          <p:nvPr>
            <p:ph type="subTitle" idx="1"/>
          </p:nvPr>
        </p:nvSpPr>
        <p:spPr>
          <a:xfrm>
            <a:off x="720000" y="3296112"/>
            <a:ext cx="5067600" cy="2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Nationally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41.9%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of adults have obesity. </a:t>
            </a:r>
            <a:endParaRPr dirty="0"/>
          </a:p>
        </p:txBody>
      </p:sp>
      <p:grpSp>
        <p:nvGrpSpPr>
          <p:cNvPr id="524" name="Google Shape;524;p45"/>
          <p:cNvGrpSpPr/>
          <p:nvPr/>
        </p:nvGrpSpPr>
        <p:grpSpPr>
          <a:xfrm>
            <a:off x="5941275" y="1195925"/>
            <a:ext cx="2045201" cy="2751651"/>
            <a:chOff x="5941275" y="1195925"/>
            <a:chExt cx="2045201" cy="2751651"/>
          </a:xfrm>
        </p:grpSpPr>
        <p:sp>
          <p:nvSpPr>
            <p:cNvPr id="525" name="Google Shape;525;p45"/>
            <p:cNvSpPr/>
            <p:nvPr/>
          </p:nvSpPr>
          <p:spPr>
            <a:xfrm>
              <a:off x="6829595" y="2289989"/>
              <a:ext cx="399894" cy="566761"/>
            </a:xfrm>
            <a:custGeom>
              <a:avLst/>
              <a:gdLst/>
              <a:ahLst/>
              <a:cxnLst/>
              <a:rect l="l" t="t" r="r" b="b"/>
              <a:pathLst>
                <a:path w="4074" h="5774" extrusionOk="0">
                  <a:moveTo>
                    <a:pt x="0" y="1"/>
                  </a:moveTo>
                  <a:lnTo>
                    <a:pt x="2881" y="5773"/>
                  </a:lnTo>
                  <a:lnTo>
                    <a:pt x="4073" y="6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6028831" y="2437913"/>
              <a:ext cx="1087094" cy="1007881"/>
            </a:xfrm>
            <a:custGeom>
              <a:avLst/>
              <a:gdLst/>
              <a:ahLst/>
              <a:cxnLst/>
              <a:rect l="l" t="t" r="r" b="b"/>
              <a:pathLst>
                <a:path w="11075" h="10268" extrusionOk="0">
                  <a:moveTo>
                    <a:pt x="8195" y="0"/>
                  </a:moveTo>
                  <a:lnTo>
                    <a:pt x="7556" y="3158"/>
                  </a:lnTo>
                  <a:cubicBezTo>
                    <a:pt x="7477" y="3151"/>
                    <a:pt x="7399" y="3147"/>
                    <a:pt x="7322" y="3147"/>
                  </a:cubicBezTo>
                  <a:cubicBezTo>
                    <a:pt x="5021" y="3147"/>
                    <a:pt x="3712" y="6194"/>
                    <a:pt x="3712" y="6194"/>
                  </a:cubicBezTo>
                  <a:lnTo>
                    <a:pt x="1" y="9146"/>
                  </a:lnTo>
                  <a:lnTo>
                    <a:pt x="1061" y="10267"/>
                  </a:lnTo>
                  <a:lnTo>
                    <a:pt x="9966" y="4254"/>
                  </a:lnTo>
                  <a:cubicBezTo>
                    <a:pt x="10171" y="4109"/>
                    <a:pt x="10352" y="3916"/>
                    <a:pt x="10472" y="3699"/>
                  </a:cubicBezTo>
                  <a:lnTo>
                    <a:pt x="11075" y="2639"/>
                  </a:lnTo>
                  <a:lnTo>
                    <a:pt x="8195" y="0"/>
                  </a:lnTo>
                  <a:close/>
                </a:path>
              </a:pathLst>
            </a:custGeom>
            <a:solidFill>
              <a:srgbClr val="AE7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5941275" y="3239958"/>
              <a:ext cx="462616" cy="513364"/>
            </a:xfrm>
            <a:custGeom>
              <a:avLst/>
              <a:gdLst/>
              <a:ahLst/>
              <a:cxnLst/>
              <a:rect l="l" t="t" r="r" b="b"/>
              <a:pathLst>
                <a:path w="4713" h="5230" extrusionOk="0">
                  <a:moveTo>
                    <a:pt x="1610" y="0"/>
                  </a:moveTo>
                  <a:cubicBezTo>
                    <a:pt x="1193" y="0"/>
                    <a:pt x="1" y="999"/>
                    <a:pt x="1" y="999"/>
                  </a:cubicBezTo>
                  <a:cubicBezTo>
                    <a:pt x="1" y="999"/>
                    <a:pt x="1459" y="4507"/>
                    <a:pt x="4243" y="5230"/>
                  </a:cubicBezTo>
                  <a:cubicBezTo>
                    <a:pt x="4243" y="5230"/>
                    <a:pt x="4712" y="5024"/>
                    <a:pt x="4351" y="4338"/>
                  </a:cubicBezTo>
                  <a:cubicBezTo>
                    <a:pt x="4002" y="3675"/>
                    <a:pt x="2977" y="3012"/>
                    <a:pt x="3531" y="1518"/>
                  </a:cubicBezTo>
                  <a:cubicBezTo>
                    <a:pt x="3592" y="1373"/>
                    <a:pt x="3640" y="1060"/>
                    <a:pt x="3483" y="1024"/>
                  </a:cubicBezTo>
                  <a:cubicBezTo>
                    <a:pt x="3362" y="995"/>
                    <a:pt x="3216" y="971"/>
                    <a:pt x="3068" y="971"/>
                  </a:cubicBezTo>
                  <a:cubicBezTo>
                    <a:pt x="2776" y="971"/>
                    <a:pt x="2478" y="1065"/>
                    <a:pt x="2350" y="1409"/>
                  </a:cubicBezTo>
                  <a:lnTo>
                    <a:pt x="1917" y="951"/>
                  </a:lnTo>
                  <a:cubicBezTo>
                    <a:pt x="1917" y="951"/>
                    <a:pt x="2013" y="144"/>
                    <a:pt x="1675" y="11"/>
                  </a:cubicBezTo>
                  <a:cubicBezTo>
                    <a:pt x="1657" y="4"/>
                    <a:pt x="1635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6742039" y="2551481"/>
              <a:ext cx="423550" cy="261393"/>
            </a:xfrm>
            <a:custGeom>
              <a:avLst/>
              <a:gdLst/>
              <a:ahLst/>
              <a:cxnLst/>
              <a:rect l="l" t="t" r="r" b="b"/>
              <a:pathLst>
                <a:path w="4315" h="2663" extrusionOk="0">
                  <a:moveTo>
                    <a:pt x="1157" y="0"/>
                  </a:moveTo>
                  <a:lnTo>
                    <a:pt x="1" y="2446"/>
                  </a:lnTo>
                  <a:cubicBezTo>
                    <a:pt x="1" y="2446"/>
                    <a:pt x="56" y="2663"/>
                    <a:pt x="521" y="2663"/>
                  </a:cubicBezTo>
                  <a:cubicBezTo>
                    <a:pt x="840" y="2663"/>
                    <a:pt x="1351" y="2561"/>
                    <a:pt x="2170" y="2218"/>
                  </a:cubicBezTo>
                  <a:cubicBezTo>
                    <a:pt x="3929" y="1482"/>
                    <a:pt x="4315" y="1326"/>
                    <a:pt x="4279" y="687"/>
                  </a:cubicBezTo>
                  <a:cubicBezTo>
                    <a:pt x="4255" y="36"/>
                    <a:pt x="1157" y="0"/>
                    <a:pt x="1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6742039" y="2599873"/>
              <a:ext cx="427181" cy="1227950"/>
            </a:xfrm>
            <a:custGeom>
              <a:avLst/>
              <a:gdLst/>
              <a:ahLst/>
              <a:cxnLst/>
              <a:rect l="l" t="t" r="r" b="b"/>
              <a:pathLst>
                <a:path w="4352" h="12510" extrusionOk="0">
                  <a:moveTo>
                    <a:pt x="3905" y="1"/>
                  </a:moveTo>
                  <a:lnTo>
                    <a:pt x="1" y="254"/>
                  </a:lnTo>
                  <a:lnTo>
                    <a:pt x="1845" y="2906"/>
                  </a:lnTo>
                  <a:cubicBezTo>
                    <a:pt x="1" y="4520"/>
                    <a:pt x="1398" y="7774"/>
                    <a:pt x="1398" y="7774"/>
                  </a:cubicBezTo>
                  <a:lnTo>
                    <a:pt x="965" y="12509"/>
                  </a:lnTo>
                  <a:lnTo>
                    <a:pt x="2520" y="12509"/>
                  </a:lnTo>
                  <a:lnTo>
                    <a:pt x="4303" y="1917"/>
                  </a:lnTo>
                  <a:cubicBezTo>
                    <a:pt x="4351" y="1664"/>
                    <a:pt x="4327" y="1411"/>
                    <a:pt x="4255" y="1158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6552793" y="2117330"/>
              <a:ext cx="609362" cy="674342"/>
            </a:xfrm>
            <a:custGeom>
              <a:avLst/>
              <a:gdLst/>
              <a:ahLst/>
              <a:cxnLst/>
              <a:rect l="l" t="t" r="r" b="b"/>
              <a:pathLst>
                <a:path w="6208" h="6870" extrusionOk="0">
                  <a:moveTo>
                    <a:pt x="1604" y="0"/>
                  </a:moveTo>
                  <a:cubicBezTo>
                    <a:pt x="1604" y="0"/>
                    <a:pt x="1" y="1326"/>
                    <a:pt x="616" y="3399"/>
                  </a:cubicBezTo>
                  <a:cubicBezTo>
                    <a:pt x="1230" y="5471"/>
                    <a:pt x="1929" y="6869"/>
                    <a:pt x="1929" y="6869"/>
                  </a:cubicBezTo>
                  <a:cubicBezTo>
                    <a:pt x="1929" y="6869"/>
                    <a:pt x="3162" y="5039"/>
                    <a:pt x="5426" y="5039"/>
                  </a:cubicBezTo>
                  <a:cubicBezTo>
                    <a:pt x="5674" y="5039"/>
                    <a:pt x="5935" y="5061"/>
                    <a:pt x="6207" y="5110"/>
                  </a:cubicBezTo>
                  <a:lnTo>
                    <a:pt x="4978" y="1543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6384846" y="1245494"/>
              <a:ext cx="910902" cy="468604"/>
            </a:xfrm>
            <a:custGeom>
              <a:avLst/>
              <a:gdLst/>
              <a:ahLst/>
              <a:cxnLst/>
              <a:rect l="l" t="t" r="r" b="b"/>
              <a:pathLst>
                <a:path w="9280" h="4774" extrusionOk="0">
                  <a:moveTo>
                    <a:pt x="3385" y="1"/>
                  </a:moveTo>
                  <a:cubicBezTo>
                    <a:pt x="3182" y="1"/>
                    <a:pt x="2994" y="95"/>
                    <a:pt x="2881" y="254"/>
                  </a:cubicBezTo>
                  <a:lnTo>
                    <a:pt x="0" y="4171"/>
                  </a:lnTo>
                  <a:lnTo>
                    <a:pt x="1001" y="4774"/>
                  </a:lnTo>
                  <a:lnTo>
                    <a:pt x="3640" y="1906"/>
                  </a:lnTo>
                  <a:lnTo>
                    <a:pt x="5869" y="2870"/>
                  </a:lnTo>
                  <a:lnTo>
                    <a:pt x="6556" y="3677"/>
                  </a:lnTo>
                  <a:lnTo>
                    <a:pt x="8267" y="4592"/>
                  </a:lnTo>
                  <a:lnTo>
                    <a:pt x="9279" y="1640"/>
                  </a:lnTo>
                  <a:cubicBezTo>
                    <a:pt x="9279" y="1640"/>
                    <a:pt x="8773" y="784"/>
                    <a:pt x="6617" y="760"/>
                  </a:cubicBezTo>
                  <a:cubicBezTo>
                    <a:pt x="6617" y="760"/>
                    <a:pt x="5688" y="61"/>
                    <a:pt x="3423" y="2"/>
                  </a:cubicBezTo>
                  <a:cubicBezTo>
                    <a:pt x="3410" y="1"/>
                    <a:pt x="3398" y="1"/>
                    <a:pt x="3385" y="1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6762161" y="1406473"/>
              <a:ext cx="923858" cy="900202"/>
            </a:xfrm>
            <a:custGeom>
              <a:avLst/>
              <a:gdLst/>
              <a:ahLst/>
              <a:cxnLst/>
              <a:rect l="l" t="t" r="r" b="b"/>
              <a:pathLst>
                <a:path w="9412" h="9171" extrusionOk="0">
                  <a:moveTo>
                    <a:pt x="5435" y="0"/>
                  </a:moveTo>
                  <a:cubicBezTo>
                    <a:pt x="4682" y="1895"/>
                    <a:pt x="3266" y="2041"/>
                    <a:pt x="2837" y="2041"/>
                  </a:cubicBezTo>
                  <a:cubicBezTo>
                    <a:pt x="2759" y="2041"/>
                    <a:pt x="2714" y="2037"/>
                    <a:pt x="2712" y="2037"/>
                  </a:cubicBezTo>
                  <a:cubicBezTo>
                    <a:pt x="1327" y="3868"/>
                    <a:pt x="1" y="6616"/>
                    <a:pt x="1" y="6616"/>
                  </a:cubicBezTo>
                  <a:lnTo>
                    <a:pt x="3905" y="9170"/>
                  </a:lnTo>
                  <a:lnTo>
                    <a:pt x="9412" y="3844"/>
                  </a:lnTo>
                  <a:cubicBezTo>
                    <a:pt x="8822" y="1880"/>
                    <a:pt x="6592" y="566"/>
                    <a:pt x="5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7386734" y="1441908"/>
              <a:ext cx="319503" cy="287307"/>
            </a:xfrm>
            <a:custGeom>
              <a:avLst/>
              <a:gdLst/>
              <a:ahLst/>
              <a:cxnLst/>
              <a:rect l="l" t="t" r="r" b="b"/>
              <a:pathLst>
                <a:path w="3255" h="2927" extrusionOk="0">
                  <a:moveTo>
                    <a:pt x="2073" y="1"/>
                  </a:moveTo>
                  <a:lnTo>
                    <a:pt x="627" y="952"/>
                  </a:lnTo>
                  <a:cubicBezTo>
                    <a:pt x="133" y="1278"/>
                    <a:pt x="1" y="1953"/>
                    <a:pt x="325" y="2447"/>
                  </a:cubicBezTo>
                  <a:cubicBezTo>
                    <a:pt x="531" y="2759"/>
                    <a:pt x="870" y="2926"/>
                    <a:pt x="1217" y="2926"/>
                  </a:cubicBezTo>
                  <a:cubicBezTo>
                    <a:pt x="1420" y="2926"/>
                    <a:pt x="1625" y="2869"/>
                    <a:pt x="1808" y="2748"/>
                  </a:cubicBezTo>
                  <a:lnTo>
                    <a:pt x="3254" y="1796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rgbClr val="AE7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7434046" y="1218207"/>
              <a:ext cx="460162" cy="489021"/>
            </a:xfrm>
            <a:custGeom>
              <a:avLst/>
              <a:gdLst/>
              <a:ahLst/>
              <a:cxnLst/>
              <a:rect l="l" t="t" r="r" b="b"/>
              <a:pathLst>
                <a:path w="4688" h="4982" extrusionOk="0">
                  <a:moveTo>
                    <a:pt x="2390" y="0"/>
                  </a:moveTo>
                  <a:cubicBezTo>
                    <a:pt x="1557" y="0"/>
                    <a:pt x="789" y="562"/>
                    <a:pt x="567" y="1412"/>
                  </a:cubicBezTo>
                  <a:lnTo>
                    <a:pt x="266" y="2557"/>
                  </a:lnTo>
                  <a:cubicBezTo>
                    <a:pt x="1" y="3557"/>
                    <a:pt x="603" y="4594"/>
                    <a:pt x="1603" y="4859"/>
                  </a:cubicBezTo>
                  <a:lnTo>
                    <a:pt x="1808" y="4919"/>
                  </a:lnTo>
                  <a:cubicBezTo>
                    <a:pt x="1970" y="4961"/>
                    <a:pt x="2131" y="4981"/>
                    <a:pt x="2290" y="4981"/>
                  </a:cubicBezTo>
                  <a:cubicBezTo>
                    <a:pt x="3128" y="4981"/>
                    <a:pt x="3887" y="4420"/>
                    <a:pt x="4109" y="3569"/>
                  </a:cubicBezTo>
                  <a:lnTo>
                    <a:pt x="4423" y="2425"/>
                  </a:lnTo>
                  <a:cubicBezTo>
                    <a:pt x="4688" y="1412"/>
                    <a:pt x="4085" y="376"/>
                    <a:pt x="3073" y="111"/>
                  </a:cubicBezTo>
                  <a:lnTo>
                    <a:pt x="2869" y="63"/>
                  </a:lnTo>
                  <a:cubicBezTo>
                    <a:pt x="2709" y="20"/>
                    <a:pt x="2549" y="0"/>
                    <a:pt x="2390" y="0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7447002" y="1195925"/>
              <a:ext cx="539474" cy="314693"/>
            </a:xfrm>
            <a:custGeom>
              <a:avLst/>
              <a:gdLst/>
              <a:ahLst/>
              <a:cxnLst/>
              <a:rect l="l" t="t" r="r" b="b"/>
              <a:pathLst>
                <a:path w="5496" h="3206" extrusionOk="0">
                  <a:moveTo>
                    <a:pt x="1133" y="0"/>
                  </a:moveTo>
                  <a:lnTo>
                    <a:pt x="1" y="1206"/>
                  </a:lnTo>
                  <a:lnTo>
                    <a:pt x="110" y="3206"/>
                  </a:lnTo>
                  <a:lnTo>
                    <a:pt x="314" y="2976"/>
                  </a:lnTo>
                  <a:cubicBezTo>
                    <a:pt x="568" y="2989"/>
                    <a:pt x="1158" y="3013"/>
                    <a:pt x="1158" y="3013"/>
                  </a:cubicBezTo>
                  <a:lnTo>
                    <a:pt x="1194" y="2470"/>
                  </a:lnTo>
                  <a:cubicBezTo>
                    <a:pt x="1194" y="2470"/>
                    <a:pt x="1640" y="2061"/>
                    <a:pt x="1447" y="1591"/>
                  </a:cubicBezTo>
                  <a:cubicBezTo>
                    <a:pt x="1411" y="1506"/>
                    <a:pt x="1423" y="1410"/>
                    <a:pt x="1459" y="1326"/>
                  </a:cubicBezTo>
                  <a:cubicBezTo>
                    <a:pt x="1491" y="1258"/>
                    <a:pt x="1542" y="1224"/>
                    <a:pt x="1621" y="1224"/>
                  </a:cubicBezTo>
                  <a:cubicBezTo>
                    <a:pt x="1724" y="1224"/>
                    <a:pt x="1874" y="1282"/>
                    <a:pt x="2086" y="1398"/>
                  </a:cubicBezTo>
                  <a:cubicBezTo>
                    <a:pt x="2455" y="1590"/>
                    <a:pt x="3167" y="1913"/>
                    <a:pt x="3794" y="1913"/>
                  </a:cubicBezTo>
                  <a:cubicBezTo>
                    <a:pt x="4191" y="1913"/>
                    <a:pt x="4553" y="1784"/>
                    <a:pt x="4773" y="1410"/>
                  </a:cubicBezTo>
                  <a:cubicBezTo>
                    <a:pt x="5496" y="181"/>
                    <a:pt x="113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7385556" y="1378203"/>
              <a:ext cx="146745" cy="132316"/>
            </a:xfrm>
            <a:custGeom>
              <a:avLst/>
              <a:gdLst/>
              <a:ahLst/>
              <a:cxnLst/>
              <a:rect l="l" t="t" r="r" b="b"/>
              <a:pathLst>
                <a:path w="1495" h="1348" extrusionOk="0">
                  <a:moveTo>
                    <a:pt x="742" y="0"/>
                  </a:moveTo>
                  <a:cubicBezTo>
                    <a:pt x="445" y="0"/>
                    <a:pt x="177" y="200"/>
                    <a:pt x="96" y="493"/>
                  </a:cubicBezTo>
                  <a:cubicBezTo>
                    <a:pt x="0" y="854"/>
                    <a:pt x="217" y="1228"/>
                    <a:pt x="578" y="1325"/>
                  </a:cubicBezTo>
                  <a:cubicBezTo>
                    <a:pt x="635" y="1340"/>
                    <a:pt x="692" y="1348"/>
                    <a:pt x="748" y="1348"/>
                  </a:cubicBezTo>
                  <a:cubicBezTo>
                    <a:pt x="1041" y="1348"/>
                    <a:pt x="1317" y="1146"/>
                    <a:pt x="1398" y="843"/>
                  </a:cubicBezTo>
                  <a:cubicBezTo>
                    <a:pt x="1494" y="481"/>
                    <a:pt x="1277" y="120"/>
                    <a:pt x="916" y="23"/>
                  </a:cubicBezTo>
                  <a:cubicBezTo>
                    <a:pt x="858" y="8"/>
                    <a:pt x="799" y="0"/>
                    <a:pt x="742" y="0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465237" y="1919739"/>
              <a:ext cx="261590" cy="239112"/>
            </a:xfrm>
            <a:custGeom>
              <a:avLst/>
              <a:gdLst/>
              <a:ahLst/>
              <a:cxnLst/>
              <a:rect l="l" t="t" r="r" b="b"/>
              <a:pathLst>
                <a:path w="2665" h="2436" extrusionOk="0">
                  <a:moveTo>
                    <a:pt x="1335" y="1"/>
                  </a:moveTo>
                  <a:cubicBezTo>
                    <a:pt x="766" y="1"/>
                    <a:pt x="262" y="397"/>
                    <a:pt x="145" y="977"/>
                  </a:cubicBezTo>
                  <a:cubicBezTo>
                    <a:pt x="1" y="1640"/>
                    <a:pt x="435" y="2278"/>
                    <a:pt x="1098" y="2411"/>
                  </a:cubicBezTo>
                  <a:cubicBezTo>
                    <a:pt x="1178" y="2428"/>
                    <a:pt x="1259" y="2436"/>
                    <a:pt x="1338" y="2436"/>
                  </a:cubicBezTo>
                  <a:cubicBezTo>
                    <a:pt x="1902" y="2436"/>
                    <a:pt x="2416" y="2040"/>
                    <a:pt x="2531" y="1459"/>
                  </a:cubicBezTo>
                  <a:cubicBezTo>
                    <a:pt x="2664" y="797"/>
                    <a:pt x="2231" y="158"/>
                    <a:pt x="1580" y="25"/>
                  </a:cubicBezTo>
                  <a:cubicBezTo>
                    <a:pt x="1498" y="9"/>
                    <a:pt x="1416" y="1"/>
                    <a:pt x="1335" y="1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287867" y="1538298"/>
              <a:ext cx="233124" cy="213493"/>
            </a:xfrm>
            <a:custGeom>
              <a:avLst/>
              <a:gdLst/>
              <a:ahLst/>
              <a:cxnLst/>
              <a:rect l="l" t="t" r="r" b="b"/>
              <a:pathLst>
                <a:path w="2375" h="2175" extrusionOk="0">
                  <a:moveTo>
                    <a:pt x="1195" y="0"/>
                  </a:moveTo>
                  <a:cubicBezTo>
                    <a:pt x="683" y="0"/>
                    <a:pt x="227" y="352"/>
                    <a:pt x="121" y="875"/>
                  </a:cubicBezTo>
                  <a:cubicBezTo>
                    <a:pt x="0" y="1465"/>
                    <a:pt x="386" y="2032"/>
                    <a:pt x="964" y="2152"/>
                  </a:cubicBezTo>
                  <a:cubicBezTo>
                    <a:pt x="1039" y="2167"/>
                    <a:pt x="1113" y="2175"/>
                    <a:pt x="1187" y="2175"/>
                  </a:cubicBezTo>
                  <a:cubicBezTo>
                    <a:pt x="1694" y="2175"/>
                    <a:pt x="2149" y="1824"/>
                    <a:pt x="2254" y="1309"/>
                  </a:cubicBezTo>
                  <a:cubicBezTo>
                    <a:pt x="2375" y="718"/>
                    <a:pt x="1989" y="139"/>
                    <a:pt x="1398" y="19"/>
                  </a:cubicBezTo>
                  <a:cubicBezTo>
                    <a:pt x="1330" y="6"/>
                    <a:pt x="1262" y="0"/>
                    <a:pt x="1195" y="0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160067" y="1611033"/>
              <a:ext cx="498149" cy="499327"/>
            </a:xfrm>
            <a:custGeom>
              <a:avLst/>
              <a:gdLst/>
              <a:ahLst/>
              <a:cxnLst/>
              <a:rect l="l" t="t" r="r" b="b"/>
              <a:pathLst>
                <a:path w="5075" h="5087" extrusionOk="0">
                  <a:moveTo>
                    <a:pt x="2531" y="1"/>
                  </a:moveTo>
                  <a:cubicBezTo>
                    <a:pt x="1134" y="1"/>
                    <a:pt x="1" y="1146"/>
                    <a:pt x="1" y="2544"/>
                  </a:cubicBezTo>
                  <a:cubicBezTo>
                    <a:pt x="1" y="3942"/>
                    <a:pt x="1134" y="5086"/>
                    <a:pt x="2531" y="5086"/>
                  </a:cubicBezTo>
                  <a:cubicBezTo>
                    <a:pt x="3942" y="5086"/>
                    <a:pt x="5075" y="3942"/>
                    <a:pt x="5075" y="2544"/>
                  </a:cubicBezTo>
                  <a:cubicBezTo>
                    <a:pt x="5075" y="1146"/>
                    <a:pt x="3942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671072" y="1783791"/>
              <a:ext cx="1167583" cy="639496"/>
            </a:xfrm>
            <a:custGeom>
              <a:avLst/>
              <a:gdLst/>
              <a:ahLst/>
              <a:cxnLst/>
              <a:rect l="l" t="t" r="r" b="b"/>
              <a:pathLst>
                <a:path w="11895" h="6515" extrusionOk="0">
                  <a:moveTo>
                    <a:pt x="10340" y="0"/>
                  </a:moveTo>
                  <a:lnTo>
                    <a:pt x="8243" y="2025"/>
                  </a:lnTo>
                  <a:lnTo>
                    <a:pt x="5267" y="4531"/>
                  </a:lnTo>
                  <a:cubicBezTo>
                    <a:pt x="5267" y="4531"/>
                    <a:pt x="3881" y="3904"/>
                    <a:pt x="290" y="1952"/>
                  </a:cubicBezTo>
                  <a:lnTo>
                    <a:pt x="1" y="3398"/>
                  </a:lnTo>
                  <a:lnTo>
                    <a:pt x="4797" y="6387"/>
                  </a:lnTo>
                  <a:cubicBezTo>
                    <a:pt x="4931" y="6471"/>
                    <a:pt x="5085" y="6515"/>
                    <a:pt x="5240" y="6515"/>
                  </a:cubicBezTo>
                  <a:cubicBezTo>
                    <a:pt x="5351" y="6515"/>
                    <a:pt x="5463" y="6493"/>
                    <a:pt x="5568" y="6448"/>
                  </a:cubicBezTo>
                  <a:cubicBezTo>
                    <a:pt x="8159" y="5375"/>
                    <a:pt x="9159" y="3350"/>
                    <a:pt x="9159" y="3350"/>
                  </a:cubicBezTo>
                  <a:cubicBezTo>
                    <a:pt x="11895" y="1893"/>
                    <a:pt x="10340" y="0"/>
                    <a:pt x="10340" y="0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6777572" y="3644662"/>
              <a:ext cx="605632" cy="302914"/>
            </a:xfrm>
            <a:custGeom>
              <a:avLst/>
              <a:gdLst/>
              <a:ahLst/>
              <a:cxnLst/>
              <a:rect l="l" t="t" r="r" b="b"/>
              <a:pathLst>
                <a:path w="6170" h="3086" extrusionOk="0">
                  <a:moveTo>
                    <a:pt x="2491" y="1"/>
                  </a:moveTo>
                  <a:cubicBezTo>
                    <a:pt x="2468" y="1"/>
                    <a:pt x="2445" y="7"/>
                    <a:pt x="2423" y="22"/>
                  </a:cubicBezTo>
                  <a:cubicBezTo>
                    <a:pt x="2109" y="215"/>
                    <a:pt x="1687" y="600"/>
                    <a:pt x="1928" y="1107"/>
                  </a:cubicBezTo>
                  <a:lnTo>
                    <a:pt x="1290" y="1107"/>
                  </a:lnTo>
                  <a:cubicBezTo>
                    <a:pt x="1290" y="1107"/>
                    <a:pt x="889" y="600"/>
                    <a:pt x="562" y="600"/>
                  </a:cubicBezTo>
                  <a:cubicBezTo>
                    <a:pt x="522" y="600"/>
                    <a:pt x="483" y="607"/>
                    <a:pt x="446" y="625"/>
                  </a:cubicBezTo>
                  <a:cubicBezTo>
                    <a:pt x="121" y="769"/>
                    <a:pt x="0" y="2516"/>
                    <a:pt x="0" y="2516"/>
                  </a:cubicBezTo>
                  <a:cubicBezTo>
                    <a:pt x="0" y="2516"/>
                    <a:pt x="1475" y="3086"/>
                    <a:pt x="3175" y="3086"/>
                  </a:cubicBezTo>
                  <a:cubicBezTo>
                    <a:pt x="4115" y="3086"/>
                    <a:pt x="5123" y="2912"/>
                    <a:pt x="5990" y="2371"/>
                  </a:cubicBezTo>
                  <a:cubicBezTo>
                    <a:pt x="5990" y="2371"/>
                    <a:pt x="6170" y="1889"/>
                    <a:pt x="5423" y="1672"/>
                  </a:cubicBezTo>
                  <a:cubicBezTo>
                    <a:pt x="4700" y="1480"/>
                    <a:pt x="3507" y="1757"/>
                    <a:pt x="2820" y="323"/>
                  </a:cubicBezTo>
                  <a:cubicBezTo>
                    <a:pt x="2759" y="200"/>
                    <a:pt x="2620" y="1"/>
                    <a:pt x="2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2" name="Google Shape;542;p45"/>
          <p:cNvCxnSpPr/>
          <p:nvPr/>
        </p:nvCxnSpPr>
        <p:spPr>
          <a:xfrm>
            <a:off x="796200" y="3834964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"/>
          <p:cNvSpPr txBox="1">
            <a:spLocks noGrp="1"/>
          </p:cNvSpPr>
          <p:nvPr>
            <p:ph type="title"/>
          </p:nvPr>
        </p:nvSpPr>
        <p:spPr>
          <a:xfrm>
            <a:off x="606326" y="159895"/>
            <a:ext cx="3852000" cy="558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 THIS?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7E827-EB58-5B67-6501-787A1CD4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92" y="518723"/>
            <a:ext cx="5571743" cy="4249219"/>
          </a:xfrm>
          <a:prstGeom prst="rect">
            <a:avLst/>
          </a:prstGeom>
        </p:spPr>
      </p:pic>
      <p:sp>
        <p:nvSpPr>
          <p:cNvPr id="581" name="Google Shape;581;p47"/>
          <p:cNvSpPr/>
          <p:nvPr/>
        </p:nvSpPr>
        <p:spPr>
          <a:xfrm rot="-184914" flipH="1">
            <a:off x="7093756" y="2613287"/>
            <a:ext cx="1584841" cy="1474543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0"/>
          <p:cNvSpPr/>
          <p:nvPr/>
        </p:nvSpPr>
        <p:spPr>
          <a:xfrm rot="6300003">
            <a:off x="5645137" y="1410135"/>
            <a:ext cx="1377211" cy="1333309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50"/>
          <p:cNvSpPr/>
          <p:nvPr/>
        </p:nvSpPr>
        <p:spPr>
          <a:xfrm>
            <a:off x="2388681" y="1403049"/>
            <a:ext cx="1803902" cy="1511425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Mood </a:t>
            </a:r>
            <a:endParaRPr dirty="0"/>
          </a:p>
        </p:txBody>
      </p:sp>
      <p:sp>
        <p:nvSpPr>
          <p:cNvPr id="670" name="Google Shape;670;p50"/>
          <p:cNvSpPr txBox="1">
            <a:spLocks noGrp="1"/>
          </p:cNvSpPr>
          <p:nvPr>
            <p:ph type="title" idx="2"/>
          </p:nvPr>
        </p:nvSpPr>
        <p:spPr>
          <a:xfrm>
            <a:off x="1715177" y="2914475"/>
            <a:ext cx="25056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Foods That Increase Energy </a:t>
            </a:r>
            <a:endParaRPr dirty="0"/>
          </a:p>
        </p:txBody>
      </p:sp>
      <p:sp>
        <p:nvSpPr>
          <p:cNvPr id="671" name="Google Shape;671;p50"/>
          <p:cNvSpPr txBox="1">
            <a:spLocks noGrp="1"/>
          </p:cNvSpPr>
          <p:nvPr>
            <p:ph type="title" idx="3"/>
          </p:nvPr>
        </p:nvSpPr>
        <p:spPr>
          <a:xfrm>
            <a:off x="4923225" y="2914475"/>
            <a:ext cx="25056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Foods before Bedtime </a:t>
            </a:r>
            <a:endParaRPr dirty="0"/>
          </a:p>
        </p:txBody>
      </p:sp>
      <p:sp>
        <p:nvSpPr>
          <p:cNvPr id="672" name="Google Shape;672;p50"/>
          <p:cNvSpPr txBox="1">
            <a:spLocks noGrp="1"/>
          </p:cNvSpPr>
          <p:nvPr>
            <p:ph type="subTitle" idx="1"/>
          </p:nvPr>
        </p:nvSpPr>
        <p:spPr>
          <a:xfrm>
            <a:off x="4923225" y="3478516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Almonds, Turkey,, Kiwi, cherry juice, Fatty fish, Walnuts, Passionflower tea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73" name="Google Shape;673;p50"/>
          <p:cNvSpPr txBox="1">
            <a:spLocks noGrp="1"/>
          </p:cNvSpPr>
          <p:nvPr>
            <p:ph type="subTitle" idx="4"/>
          </p:nvPr>
        </p:nvSpPr>
        <p:spPr>
          <a:xfrm>
            <a:off x="1686983" y="3510359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Oatmeal, Bananas, Yogurt, Sesame seeds, Cinnamon, Water And Beans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74" name="Google Shape;674;p50"/>
          <p:cNvGrpSpPr/>
          <p:nvPr/>
        </p:nvGrpSpPr>
        <p:grpSpPr>
          <a:xfrm>
            <a:off x="5849823" y="1418931"/>
            <a:ext cx="825916" cy="1010737"/>
            <a:chOff x="2275825" y="2914475"/>
            <a:chExt cx="2048403" cy="2506788"/>
          </a:xfrm>
        </p:grpSpPr>
        <p:sp>
          <p:nvSpPr>
            <p:cNvPr id="675" name="Google Shape;675;p50"/>
            <p:cNvSpPr/>
            <p:nvPr/>
          </p:nvSpPr>
          <p:spPr>
            <a:xfrm>
              <a:off x="2275825" y="4256023"/>
              <a:ext cx="2008545" cy="830607"/>
            </a:xfrm>
            <a:custGeom>
              <a:avLst/>
              <a:gdLst/>
              <a:ahLst/>
              <a:cxnLst/>
              <a:rect l="l" t="t" r="r" b="b"/>
              <a:pathLst>
                <a:path w="23241" h="9611" extrusionOk="0">
                  <a:moveTo>
                    <a:pt x="17652" y="1"/>
                  </a:moveTo>
                  <a:lnTo>
                    <a:pt x="6212" y="393"/>
                  </a:lnTo>
                  <a:lnTo>
                    <a:pt x="6212" y="5278"/>
                  </a:lnTo>
                  <a:cubicBezTo>
                    <a:pt x="5151" y="5301"/>
                    <a:pt x="4345" y="6684"/>
                    <a:pt x="4056" y="6879"/>
                  </a:cubicBezTo>
                  <a:cubicBezTo>
                    <a:pt x="3769" y="7075"/>
                    <a:pt x="3538" y="7271"/>
                    <a:pt x="2870" y="7271"/>
                  </a:cubicBezTo>
                  <a:cubicBezTo>
                    <a:pt x="2190" y="7271"/>
                    <a:pt x="1649" y="7813"/>
                    <a:pt x="1349" y="7928"/>
                  </a:cubicBezTo>
                  <a:cubicBezTo>
                    <a:pt x="1050" y="8054"/>
                    <a:pt x="1" y="8228"/>
                    <a:pt x="1" y="8228"/>
                  </a:cubicBezTo>
                  <a:cubicBezTo>
                    <a:pt x="190" y="8545"/>
                    <a:pt x="646" y="8599"/>
                    <a:pt x="938" y="8599"/>
                  </a:cubicBezTo>
                  <a:cubicBezTo>
                    <a:pt x="1091" y="8599"/>
                    <a:pt x="1199" y="8584"/>
                    <a:pt x="1199" y="8584"/>
                  </a:cubicBezTo>
                  <a:lnTo>
                    <a:pt x="1936" y="8861"/>
                  </a:lnTo>
                  <a:lnTo>
                    <a:pt x="21766" y="9610"/>
                  </a:lnTo>
                  <a:cubicBezTo>
                    <a:pt x="21766" y="9610"/>
                    <a:pt x="21766" y="9160"/>
                    <a:pt x="22504" y="8838"/>
                  </a:cubicBezTo>
                  <a:cubicBezTo>
                    <a:pt x="23241" y="8515"/>
                    <a:pt x="23011" y="8274"/>
                    <a:pt x="23011" y="8274"/>
                  </a:cubicBezTo>
                  <a:lnTo>
                    <a:pt x="23011" y="8274"/>
                  </a:lnTo>
                  <a:cubicBezTo>
                    <a:pt x="22883" y="8375"/>
                    <a:pt x="22660" y="8409"/>
                    <a:pt x="22416" y="8409"/>
                  </a:cubicBezTo>
                  <a:cubicBezTo>
                    <a:pt x="21910" y="8409"/>
                    <a:pt x="21316" y="8262"/>
                    <a:pt x="21316" y="8262"/>
                  </a:cubicBezTo>
                  <a:cubicBezTo>
                    <a:pt x="20256" y="7721"/>
                    <a:pt x="19900" y="6914"/>
                    <a:pt x="19370" y="6072"/>
                  </a:cubicBezTo>
                  <a:cubicBezTo>
                    <a:pt x="18840" y="5243"/>
                    <a:pt x="18010" y="5012"/>
                    <a:pt x="18010" y="5012"/>
                  </a:cubicBezTo>
                  <a:lnTo>
                    <a:pt x="17652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3621176" y="4460155"/>
              <a:ext cx="200155" cy="162388"/>
            </a:xfrm>
            <a:custGeom>
              <a:avLst/>
              <a:gdLst/>
              <a:ahLst/>
              <a:cxnLst/>
              <a:rect l="l" t="t" r="r" b="b"/>
              <a:pathLst>
                <a:path w="2316" h="1879" extrusionOk="0">
                  <a:moveTo>
                    <a:pt x="2247" y="0"/>
                  </a:moveTo>
                  <a:cubicBezTo>
                    <a:pt x="1982" y="70"/>
                    <a:pt x="1625" y="116"/>
                    <a:pt x="1187" y="116"/>
                  </a:cubicBezTo>
                  <a:cubicBezTo>
                    <a:pt x="968" y="116"/>
                    <a:pt x="726" y="105"/>
                    <a:pt x="461" y="82"/>
                  </a:cubicBezTo>
                  <a:cubicBezTo>
                    <a:pt x="380" y="312"/>
                    <a:pt x="23" y="600"/>
                    <a:pt x="58" y="1142"/>
                  </a:cubicBezTo>
                  <a:cubicBezTo>
                    <a:pt x="70" y="1314"/>
                    <a:pt x="35" y="1590"/>
                    <a:pt x="0" y="1879"/>
                  </a:cubicBezTo>
                  <a:cubicBezTo>
                    <a:pt x="1394" y="1441"/>
                    <a:pt x="2316" y="922"/>
                    <a:pt x="2316" y="922"/>
                  </a:cubicBezTo>
                  <a:lnTo>
                    <a:pt x="2247" y="0"/>
                  </a:ln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2807587" y="4488070"/>
              <a:ext cx="5099" cy="13050"/>
            </a:xfrm>
            <a:custGeom>
              <a:avLst/>
              <a:gdLst/>
              <a:ahLst/>
              <a:cxnLst/>
              <a:rect l="l" t="t" r="r" b="b"/>
              <a:pathLst>
                <a:path w="59" h="151" extrusionOk="0">
                  <a:moveTo>
                    <a:pt x="0" y="0"/>
                  </a:moveTo>
                  <a:lnTo>
                    <a:pt x="59" y="150"/>
                  </a:lnTo>
                  <a:lnTo>
                    <a:pt x="59" y="12"/>
                  </a:lnTo>
                  <a:cubicBezTo>
                    <a:pt x="35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D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2812600" y="4489021"/>
              <a:ext cx="183302" cy="158412"/>
            </a:xfrm>
            <a:custGeom>
              <a:avLst/>
              <a:gdLst/>
              <a:ahLst/>
              <a:cxnLst/>
              <a:rect l="l" t="t" r="r" b="b"/>
              <a:pathLst>
                <a:path w="2121" h="1833" extrusionOk="0">
                  <a:moveTo>
                    <a:pt x="1" y="1"/>
                  </a:moveTo>
                  <a:lnTo>
                    <a:pt x="1" y="139"/>
                  </a:lnTo>
                  <a:lnTo>
                    <a:pt x="1" y="1407"/>
                  </a:lnTo>
                  <a:cubicBezTo>
                    <a:pt x="1" y="1407"/>
                    <a:pt x="864" y="1625"/>
                    <a:pt x="2121" y="1833"/>
                  </a:cubicBezTo>
                  <a:cubicBezTo>
                    <a:pt x="2074" y="1533"/>
                    <a:pt x="1509" y="1061"/>
                    <a:pt x="1706" y="877"/>
                  </a:cubicBezTo>
                  <a:cubicBezTo>
                    <a:pt x="1890" y="680"/>
                    <a:pt x="2051" y="358"/>
                    <a:pt x="2016" y="139"/>
                  </a:cubicBezTo>
                  <a:lnTo>
                    <a:pt x="2005" y="12"/>
                  </a:lnTo>
                  <a:cubicBezTo>
                    <a:pt x="1637" y="58"/>
                    <a:pt x="1302" y="81"/>
                    <a:pt x="1002" y="81"/>
                  </a:cubicBezTo>
                  <a:cubicBezTo>
                    <a:pt x="611" y="81"/>
                    <a:pt x="277" y="47"/>
                    <a:pt x="1" y="1"/>
                  </a:cubicBez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2657297" y="4850529"/>
              <a:ext cx="1649978" cy="570734"/>
            </a:xfrm>
            <a:custGeom>
              <a:avLst/>
              <a:gdLst/>
              <a:ahLst/>
              <a:cxnLst/>
              <a:rect l="l" t="t" r="r" b="b"/>
              <a:pathLst>
                <a:path w="19092" h="6604" extrusionOk="0">
                  <a:moveTo>
                    <a:pt x="3790" y="0"/>
                  </a:moveTo>
                  <a:cubicBezTo>
                    <a:pt x="3790" y="0"/>
                    <a:pt x="1140" y="1360"/>
                    <a:pt x="0" y="1383"/>
                  </a:cubicBezTo>
                  <a:lnTo>
                    <a:pt x="899" y="5876"/>
                  </a:lnTo>
                  <a:cubicBezTo>
                    <a:pt x="899" y="5876"/>
                    <a:pt x="3727" y="6604"/>
                    <a:pt x="8366" y="6604"/>
                  </a:cubicBezTo>
                  <a:cubicBezTo>
                    <a:pt x="8716" y="6604"/>
                    <a:pt x="9077" y="6600"/>
                    <a:pt x="9448" y="6591"/>
                  </a:cubicBezTo>
                  <a:cubicBezTo>
                    <a:pt x="14713" y="6464"/>
                    <a:pt x="17836" y="5888"/>
                    <a:pt x="18377" y="5243"/>
                  </a:cubicBezTo>
                  <a:cubicBezTo>
                    <a:pt x="18930" y="4598"/>
                    <a:pt x="19092" y="3503"/>
                    <a:pt x="18159" y="2731"/>
                  </a:cubicBezTo>
                  <a:cubicBezTo>
                    <a:pt x="17225" y="1959"/>
                    <a:pt x="13077" y="968"/>
                    <a:pt x="1223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2913110" y="2914475"/>
              <a:ext cx="665280" cy="1047873"/>
            </a:xfrm>
            <a:custGeom>
              <a:avLst/>
              <a:gdLst/>
              <a:ahLst/>
              <a:cxnLst/>
              <a:rect l="l" t="t" r="r" b="b"/>
              <a:pathLst>
                <a:path w="7698" h="12125" extrusionOk="0">
                  <a:moveTo>
                    <a:pt x="4396" y="0"/>
                  </a:moveTo>
                  <a:cubicBezTo>
                    <a:pt x="3572" y="0"/>
                    <a:pt x="2835" y="614"/>
                    <a:pt x="2835" y="614"/>
                  </a:cubicBezTo>
                  <a:cubicBezTo>
                    <a:pt x="2835" y="614"/>
                    <a:pt x="2663" y="557"/>
                    <a:pt x="2400" y="557"/>
                  </a:cubicBezTo>
                  <a:cubicBezTo>
                    <a:pt x="2075" y="557"/>
                    <a:pt x="1611" y="645"/>
                    <a:pt x="1165" y="1040"/>
                  </a:cubicBezTo>
                  <a:cubicBezTo>
                    <a:pt x="1" y="2054"/>
                    <a:pt x="139" y="3933"/>
                    <a:pt x="300" y="6053"/>
                  </a:cubicBezTo>
                  <a:cubicBezTo>
                    <a:pt x="462" y="8173"/>
                    <a:pt x="1291" y="12124"/>
                    <a:pt x="1291" y="12124"/>
                  </a:cubicBezTo>
                  <a:lnTo>
                    <a:pt x="6788" y="12124"/>
                  </a:lnTo>
                  <a:cubicBezTo>
                    <a:pt x="6788" y="12124"/>
                    <a:pt x="7375" y="9774"/>
                    <a:pt x="7536" y="5465"/>
                  </a:cubicBezTo>
                  <a:cubicBezTo>
                    <a:pt x="7697" y="1225"/>
                    <a:pt x="5728" y="349"/>
                    <a:pt x="4863" y="72"/>
                  </a:cubicBezTo>
                  <a:cubicBezTo>
                    <a:pt x="4707" y="22"/>
                    <a:pt x="4550" y="0"/>
                    <a:pt x="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09377" y="3552019"/>
              <a:ext cx="297726" cy="318726"/>
            </a:xfrm>
            <a:custGeom>
              <a:avLst/>
              <a:gdLst/>
              <a:ahLst/>
              <a:cxnLst/>
              <a:rect l="l" t="t" r="r" b="b"/>
              <a:pathLst>
                <a:path w="3445" h="3688" extrusionOk="0">
                  <a:moveTo>
                    <a:pt x="1291" y="0"/>
                  </a:moveTo>
                  <a:lnTo>
                    <a:pt x="0" y="519"/>
                  </a:lnTo>
                  <a:cubicBezTo>
                    <a:pt x="0" y="519"/>
                    <a:pt x="426" y="1395"/>
                    <a:pt x="161" y="2271"/>
                  </a:cubicBezTo>
                  <a:lnTo>
                    <a:pt x="323" y="3111"/>
                  </a:lnTo>
                  <a:lnTo>
                    <a:pt x="1867" y="3687"/>
                  </a:lnTo>
                  <a:lnTo>
                    <a:pt x="3445" y="2040"/>
                  </a:lnTo>
                  <a:cubicBezTo>
                    <a:pt x="2869" y="1429"/>
                    <a:pt x="3042" y="12"/>
                    <a:pt x="3042" y="12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3391117" y="3318072"/>
              <a:ext cx="150462" cy="175265"/>
            </a:xfrm>
            <a:custGeom>
              <a:avLst/>
              <a:gdLst/>
              <a:ahLst/>
              <a:cxnLst/>
              <a:rect l="l" t="t" r="r" b="b"/>
              <a:pathLst>
                <a:path w="1741" h="2028" extrusionOk="0">
                  <a:moveTo>
                    <a:pt x="1264" y="1"/>
                  </a:moveTo>
                  <a:cubicBezTo>
                    <a:pt x="899" y="1"/>
                    <a:pt x="358" y="380"/>
                    <a:pt x="358" y="380"/>
                  </a:cubicBezTo>
                  <a:lnTo>
                    <a:pt x="0" y="1406"/>
                  </a:lnTo>
                  <a:lnTo>
                    <a:pt x="450" y="2028"/>
                  </a:lnTo>
                  <a:cubicBezTo>
                    <a:pt x="450" y="2028"/>
                    <a:pt x="1741" y="702"/>
                    <a:pt x="1556" y="184"/>
                  </a:cubicBezTo>
                  <a:cubicBezTo>
                    <a:pt x="1504" y="50"/>
                    <a:pt x="1395" y="1"/>
                    <a:pt x="1264" y="1"/>
                  </a:cubicBez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2615468" y="4047916"/>
              <a:ext cx="1334363" cy="1175087"/>
            </a:xfrm>
            <a:custGeom>
              <a:avLst/>
              <a:gdLst/>
              <a:ahLst/>
              <a:cxnLst/>
              <a:rect l="l" t="t" r="r" b="b"/>
              <a:pathLst>
                <a:path w="15440" h="13597" extrusionOk="0">
                  <a:moveTo>
                    <a:pt x="11925" y="0"/>
                  </a:moveTo>
                  <a:lnTo>
                    <a:pt x="3664" y="542"/>
                  </a:lnTo>
                  <a:cubicBezTo>
                    <a:pt x="3399" y="2282"/>
                    <a:pt x="4044" y="3987"/>
                    <a:pt x="4044" y="3987"/>
                  </a:cubicBezTo>
                  <a:cubicBezTo>
                    <a:pt x="4044" y="3987"/>
                    <a:pt x="4274" y="5013"/>
                    <a:pt x="4297" y="5243"/>
                  </a:cubicBezTo>
                  <a:cubicBezTo>
                    <a:pt x="4332" y="5462"/>
                    <a:pt x="4171" y="5784"/>
                    <a:pt x="3987" y="5981"/>
                  </a:cubicBezTo>
                  <a:cubicBezTo>
                    <a:pt x="3790" y="6165"/>
                    <a:pt x="4367" y="6649"/>
                    <a:pt x="4402" y="6937"/>
                  </a:cubicBezTo>
                  <a:cubicBezTo>
                    <a:pt x="4436" y="7236"/>
                    <a:pt x="4597" y="8423"/>
                    <a:pt x="4597" y="8423"/>
                  </a:cubicBezTo>
                  <a:cubicBezTo>
                    <a:pt x="4597" y="8423"/>
                    <a:pt x="3952" y="8608"/>
                    <a:pt x="3849" y="8711"/>
                  </a:cubicBezTo>
                  <a:cubicBezTo>
                    <a:pt x="3756" y="8803"/>
                    <a:pt x="3849" y="9287"/>
                    <a:pt x="3849" y="9287"/>
                  </a:cubicBezTo>
                  <a:lnTo>
                    <a:pt x="3434" y="9287"/>
                  </a:lnTo>
                  <a:cubicBezTo>
                    <a:pt x="3145" y="9287"/>
                    <a:pt x="2627" y="9645"/>
                    <a:pt x="2246" y="9967"/>
                  </a:cubicBezTo>
                  <a:cubicBezTo>
                    <a:pt x="1855" y="10290"/>
                    <a:pt x="265" y="10601"/>
                    <a:pt x="265" y="10601"/>
                  </a:cubicBezTo>
                  <a:lnTo>
                    <a:pt x="0" y="10762"/>
                  </a:lnTo>
                  <a:lnTo>
                    <a:pt x="3595" y="13274"/>
                  </a:lnTo>
                  <a:cubicBezTo>
                    <a:pt x="3595" y="13274"/>
                    <a:pt x="8514" y="13596"/>
                    <a:pt x="8837" y="13596"/>
                  </a:cubicBezTo>
                  <a:cubicBezTo>
                    <a:pt x="9160" y="13596"/>
                    <a:pt x="13169" y="12249"/>
                    <a:pt x="13274" y="12249"/>
                  </a:cubicBezTo>
                  <a:cubicBezTo>
                    <a:pt x="13366" y="12249"/>
                    <a:pt x="15440" y="10647"/>
                    <a:pt x="15440" y="10647"/>
                  </a:cubicBezTo>
                  <a:lnTo>
                    <a:pt x="14357" y="10221"/>
                  </a:lnTo>
                  <a:cubicBezTo>
                    <a:pt x="13573" y="10059"/>
                    <a:pt x="13204" y="9287"/>
                    <a:pt x="13008" y="9034"/>
                  </a:cubicBezTo>
                  <a:cubicBezTo>
                    <a:pt x="12949" y="8951"/>
                    <a:pt x="12875" y="8923"/>
                    <a:pt x="12789" y="8923"/>
                  </a:cubicBezTo>
                  <a:cubicBezTo>
                    <a:pt x="12707" y="8923"/>
                    <a:pt x="12614" y="8948"/>
                    <a:pt x="12513" y="8976"/>
                  </a:cubicBezTo>
                  <a:cubicBezTo>
                    <a:pt x="12403" y="9006"/>
                    <a:pt x="12294" y="9036"/>
                    <a:pt x="12170" y="9036"/>
                  </a:cubicBezTo>
                  <a:cubicBezTo>
                    <a:pt x="12150" y="9036"/>
                    <a:pt x="12130" y="9035"/>
                    <a:pt x="12109" y="9034"/>
                  </a:cubicBezTo>
                  <a:cubicBezTo>
                    <a:pt x="11730" y="8999"/>
                    <a:pt x="12248" y="8516"/>
                    <a:pt x="12109" y="8354"/>
                  </a:cubicBezTo>
                  <a:cubicBezTo>
                    <a:pt x="11983" y="8193"/>
                    <a:pt x="12052" y="8135"/>
                    <a:pt x="11695" y="8066"/>
                  </a:cubicBezTo>
                  <a:cubicBezTo>
                    <a:pt x="11338" y="7997"/>
                    <a:pt x="11730" y="6465"/>
                    <a:pt x="11695" y="5912"/>
                  </a:cubicBezTo>
                  <a:cubicBezTo>
                    <a:pt x="11660" y="5370"/>
                    <a:pt x="12017" y="5082"/>
                    <a:pt x="12098" y="4852"/>
                  </a:cubicBezTo>
                  <a:cubicBezTo>
                    <a:pt x="12190" y="4632"/>
                    <a:pt x="11730" y="4240"/>
                    <a:pt x="11925" y="3756"/>
                  </a:cubicBezTo>
                  <a:cubicBezTo>
                    <a:pt x="12329" y="2731"/>
                    <a:pt x="11925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2731881" y="3728323"/>
              <a:ext cx="1150283" cy="772790"/>
            </a:xfrm>
            <a:custGeom>
              <a:avLst/>
              <a:gdLst/>
              <a:ahLst/>
              <a:cxnLst/>
              <a:rect l="l" t="t" r="r" b="b"/>
              <a:pathLst>
                <a:path w="13310" h="8942" extrusionOk="0">
                  <a:moveTo>
                    <a:pt x="7813" y="0"/>
                  </a:moveTo>
                  <a:cubicBezTo>
                    <a:pt x="7813" y="0"/>
                    <a:pt x="6845" y="1094"/>
                    <a:pt x="6073" y="1129"/>
                  </a:cubicBezTo>
                  <a:cubicBezTo>
                    <a:pt x="6064" y="1130"/>
                    <a:pt x="6054" y="1130"/>
                    <a:pt x="6045" y="1130"/>
                  </a:cubicBezTo>
                  <a:cubicBezTo>
                    <a:pt x="5282" y="1130"/>
                    <a:pt x="4529" y="231"/>
                    <a:pt x="4529" y="231"/>
                  </a:cubicBezTo>
                  <a:cubicBezTo>
                    <a:pt x="4333" y="231"/>
                    <a:pt x="1119" y="1417"/>
                    <a:pt x="807" y="2477"/>
                  </a:cubicBezTo>
                  <a:cubicBezTo>
                    <a:pt x="485" y="3537"/>
                    <a:pt x="485" y="7973"/>
                    <a:pt x="1" y="8491"/>
                  </a:cubicBezTo>
                  <a:cubicBezTo>
                    <a:pt x="1" y="8491"/>
                    <a:pt x="614" y="8883"/>
                    <a:pt x="1936" y="8883"/>
                  </a:cubicBezTo>
                  <a:cubicBezTo>
                    <a:pt x="2234" y="8883"/>
                    <a:pt x="2568" y="8863"/>
                    <a:pt x="2939" y="8814"/>
                  </a:cubicBezTo>
                  <a:lnTo>
                    <a:pt x="2950" y="8941"/>
                  </a:lnTo>
                  <a:cubicBezTo>
                    <a:pt x="2950" y="8941"/>
                    <a:pt x="7275" y="8509"/>
                    <a:pt x="9715" y="8509"/>
                  </a:cubicBezTo>
                  <a:cubicBezTo>
                    <a:pt x="10123" y="8509"/>
                    <a:pt x="10478" y="8521"/>
                    <a:pt x="10751" y="8550"/>
                  </a:cubicBezTo>
                  <a:cubicBezTo>
                    <a:pt x="11017" y="8576"/>
                    <a:pt x="11258" y="8588"/>
                    <a:pt x="11476" y="8588"/>
                  </a:cubicBezTo>
                  <a:cubicBezTo>
                    <a:pt x="12838" y="8588"/>
                    <a:pt x="13309" y="8135"/>
                    <a:pt x="13309" y="8135"/>
                  </a:cubicBezTo>
                  <a:cubicBezTo>
                    <a:pt x="12952" y="7777"/>
                    <a:pt x="12652" y="4159"/>
                    <a:pt x="12491" y="3111"/>
                  </a:cubicBezTo>
                  <a:cubicBezTo>
                    <a:pt x="12306" y="2028"/>
                    <a:pt x="10601" y="1083"/>
                    <a:pt x="9864" y="956"/>
                  </a:cubicBezTo>
                  <a:cubicBezTo>
                    <a:pt x="9126" y="830"/>
                    <a:pt x="7813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2935494" y="3016973"/>
              <a:ext cx="548351" cy="667614"/>
            </a:xfrm>
            <a:custGeom>
              <a:avLst/>
              <a:gdLst/>
              <a:ahLst/>
              <a:cxnLst/>
              <a:rect l="l" t="t" r="r" b="b"/>
              <a:pathLst>
                <a:path w="6345" h="7725" extrusionOk="0">
                  <a:moveTo>
                    <a:pt x="3151" y="1"/>
                  </a:moveTo>
                  <a:cubicBezTo>
                    <a:pt x="1921" y="1"/>
                    <a:pt x="0" y="1545"/>
                    <a:pt x="975" y="4601"/>
                  </a:cubicBezTo>
                  <a:cubicBezTo>
                    <a:pt x="1945" y="7692"/>
                    <a:pt x="3014" y="7724"/>
                    <a:pt x="3783" y="7724"/>
                  </a:cubicBezTo>
                  <a:cubicBezTo>
                    <a:pt x="3800" y="7724"/>
                    <a:pt x="3816" y="7724"/>
                    <a:pt x="3833" y="7724"/>
                  </a:cubicBezTo>
                  <a:cubicBezTo>
                    <a:pt x="4604" y="7724"/>
                    <a:pt x="5825" y="6272"/>
                    <a:pt x="6079" y="3864"/>
                  </a:cubicBezTo>
                  <a:cubicBezTo>
                    <a:pt x="6344" y="1456"/>
                    <a:pt x="5664" y="200"/>
                    <a:pt x="3256" y="4"/>
                  </a:cubicBezTo>
                  <a:cubicBezTo>
                    <a:pt x="3222" y="2"/>
                    <a:pt x="3187" y="1"/>
                    <a:pt x="3151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2966865" y="3004355"/>
              <a:ext cx="546882" cy="330652"/>
            </a:xfrm>
            <a:custGeom>
              <a:avLst/>
              <a:gdLst/>
              <a:ahLst/>
              <a:cxnLst/>
              <a:rect l="l" t="t" r="r" b="b"/>
              <a:pathLst>
                <a:path w="6328" h="3826" extrusionOk="0">
                  <a:moveTo>
                    <a:pt x="2075" y="0"/>
                  </a:moveTo>
                  <a:lnTo>
                    <a:pt x="1119" y="634"/>
                  </a:lnTo>
                  <a:lnTo>
                    <a:pt x="347" y="1694"/>
                  </a:lnTo>
                  <a:lnTo>
                    <a:pt x="1" y="3180"/>
                  </a:lnTo>
                  <a:lnTo>
                    <a:pt x="393" y="3825"/>
                  </a:lnTo>
                  <a:cubicBezTo>
                    <a:pt x="1856" y="3146"/>
                    <a:pt x="2605" y="1314"/>
                    <a:pt x="2605" y="1314"/>
                  </a:cubicBezTo>
                  <a:cubicBezTo>
                    <a:pt x="2605" y="1314"/>
                    <a:pt x="3354" y="3146"/>
                    <a:pt x="5751" y="3745"/>
                  </a:cubicBezTo>
                  <a:lnTo>
                    <a:pt x="6327" y="3434"/>
                  </a:lnTo>
                  <a:lnTo>
                    <a:pt x="6074" y="2017"/>
                  </a:lnTo>
                  <a:lnTo>
                    <a:pt x="5267" y="79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2325605" y="4811725"/>
              <a:ext cx="267996" cy="250971"/>
            </a:xfrm>
            <a:custGeom>
              <a:avLst/>
              <a:gdLst/>
              <a:ahLst/>
              <a:cxnLst/>
              <a:rect l="l" t="t" r="r" b="b"/>
              <a:pathLst>
                <a:path w="3101" h="2904" extrusionOk="0">
                  <a:moveTo>
                    <a:pt x="2620" y="447"/>
                  </a:moveTo>
                  <a:cubicBezTo>
                    <a:pt x="2590" y="447"/>
                    <a:pt x="2571" y="449"/>
                    <a:pt x="2571" y="449"/>
                  </a:cubicBezTo>
                  <a:lnTo>
                    <a:pt x="2458" y="1691"/>
                  </a:lnTo>
                  <a:lnTo>
                    <a:pt x="2458" y="1691"/>
                  </a:lnTo>
                  <a:cubicBezTo>
                    <a:pt x="2598" y="1663"/>
                    <a:pt x="2734" y="1655"/>
                    <a:pt x="2845" y="1655"/>
                  </a:cubicBezTo>
                  <a:cubicBezTo>
                    <a:pt x="2997" y="1655"/>
                    <a:pt x="3101" y="1670"/>
                    <a:pt x="3101" y="1670"/>
                  </a:cubicBezTo>
                  <a:cubicBezTo>
                    <a:pt x="3101" y="1670"/>
                    <a:pt x="3043" y="1048"/>
                    <a:pt x="2997" y="726"/>
                  </a:cubicBezTo>
                  <a:cubicBezTo>
                    <a:pt x="2970" y="475"/>
                    <a:pt x="2727" y="447"/>
                    <a:pt x="2620" y="447"/>
                  </a:cubicBezTo>
                  <a:close/>
                  <a:moveTo>
                    <a:pt x="1948" y="0"/>
                  </a:moveTo>
                  <a:lnTo>
                    <a:pt x="1465" y="1728"/>
                  </a:lnTo>
                  <a:cubicBezTo>
                    <a:pt x="1465" y="1728"/>
                    <a:pt x="1372" y="1406"/>
                    <a:pt x="1372" y="922"/>
                  </a:cubicBezTo>
                  <a:cubicBezTo>
                    <a:pt x="1372" y="438"/>
                    <a:pt x="969" y="311"/>
                    <a:pt x="969" y="311"/>
                  </a:cubicBezTo>
                  <a:lnTo>
                    <a:pt x="946" y="784"/>
                  </a:lnTo>
                  <a:lnTo>
                    <a:pt x="888" y="2108"/>
                  </a:lnTo>
                  <a:lnTo>
                    <a:pt x="692" y="1867"/>
                  </a:lnTo>
                  <a:cubicBezTo>
                    <a:pt x="692" y="1867"/>
                    <a:pt x="612" y="1452"/>
                    <a:pt x="600" y="1083"/>
                  </a:cubicBezTo>
                  <a:cubicBezTo>
                    <a:pt x="577" y="726"/>
                    <a:pt x="1" y="449"/>
                    <a:pt x="1" y="449"/>
                  </a:cubicBezTo>
                  <a:lnTo>
                    <a:pt x="1" y="449"/>
                  </a:lnTo>
                  <a:lnTo>
                    <a:pt x="162" y="1970"/>
                  </a:lnTo>
                  <a:lnTo>
                    <a:pt x="1061" y="2904"/>
                  </a:lnTo>
                  <a:cubicBezTo>
                    <a:pt x="1061" y="2904"/>
                    <a:pt x="1545" y="2212"/>
                    <a:pt x="1983" y="1890"/>
                  </a:cubicBezTo>
                  <a:cubicBezTo>
                    <a:pt x="2120" y="1788"/>
                    <a:pt x="2281" y="1729"/>
                    <a:pt x="2438" y="1695"/>
                  </a:cubicBezTo>
                  <a:lnTo>
                    <a:pt x="2438" y="1695"/>
                  </a:lnTo>
                  <a:lnTo>
                    <a:pt x="2455" y="1716"/>
                  </a:lnTo>
                  <a:lnTo>
                    <a:pt x="2458" y="1691"/>
                  </a:lnTo>
                  <a:lnTo>
                    <a:pt x="2458" y="1691"/>
                  </a:lnTo>
                  <a:cubicBezTo>
                    <a:pt x="2451" y="1693"/>
                    <a:pt x="2445" y="1694"/>
                    <a:pt x="2438" y="1695"/>
                  </a:cubicBezTo>
                  <a:lnTo>
                    <a:pt x="2438" y="1695"/>
                  </a:lnTo>
                  <a:lnTo>
                    <a:pt x="2236" y="1452"/>
                  </a:lnTo>
                  <a:cubicBezTo>
                    <a:pt x="2236" y="1452"/>
                    <a:pt x="2351" y="738"/>
                    <a:pt x="2363" y="449"/>
                  </a:cubicBezTo>
                  <a:cubicBezTo>
                    <a:pt x="2374" y="161"/>
                    <a:pt x="1948" y="0"/>
                    <a:pt x="1948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4156914" y="4926754"/>
              <a:ext cx="167314" cy="174746"/>
            </a:xfrm>
            <a:custGeom>
              <a:avLst/>
              <a:gdLst/>
              <a:ahLst/>
              <a:cxnLst/>
              <a:rect l="l" t="t" r="r" b="b"/>
              <a:pathLst>
                <a:path w="1936" h="2022" extrusionOk="0">
                  <a:moveTo>
                    <a:pt x="875" y="0"/>
                  </a:moveTo>
                  <a:cubicBezTo>
                    <a:pt x="872" y="0"/>
                    <a:pt x="868" y="2"/>
                    <a:pt x="864" y="6"/>
                  </a:cubicBezTo>
                  <a:cubicBezTo>
                    <a:pt x="795" y="40"/>
                    <a:pt x="530" y="213"/>
                    <a:pt x="495" y="524"/>
                  </a:cubicBezTo>
                  <a:cubicBezTo>
                    <a:pt x="490" y="530"/>
                    <a:pt x="484" y="533"/>
                    <a:pt x="478" y="533"/>
                  </a:cubicBezTo>
                  <a:cubicBezTo>
                    <a:pt x="472" y="533"/>
                    <a:pt x="467" y="530"/>
                    <a:pt x="461" y="524"/>
                  </a:cubicBezTo>
                  <a:cubicBezTo>
                    <a:pt x="428" y="394"/>
                    <a:pt x="345" y="164"/>
                    <a:pt x="278" y="164"/>
                  </a:cubicBezTo>
                  <a:cubicBezTo>
                    <a:pt x="274" y="164"/>
                    <a:pt x="269" y="165"/>
                    <a:pt x="265" y="167"/>
                  </a:cubicBezTo>
                  <a:cubicBezTo>
                    <a:pt x="265" y="167"/>
                    <a:pt x="0" y="270"/>
                    <a:pt x="0" y="823"/>
                  </a:cubicBezTo>
                  <a:cubicBezTo>
                    <a:pt x="0" y="1363"/>
                    <a:pt x="27" y="1429"/>
                    <a:pt x="39" y="1429"/>
                  </a:cubicBezTo>
                  <a:cubicBezTo>
                    <a:pt x="44" y="1429"/>
                    <a:pt x="46" y="1422"/>
                    <a:pt x="46" y="1422"/>
                  </a:cubicBezTo>
                  <a:lnTo>
                    <a:pt x="518" y="1665"/>
                  </a:lnTo>
                  <a:lnTo>
                    <a:pt x="807" y="1849"/>
                  </a:lnTo>
                  <a:lnTo>
                    <a:pt x="979" y="2022"/>
                  </a:lnTo>
                  <a:lnTo>
                    <a:pt x="1002" y="2022"/>
                  </a:lnTo>
                  <a:lnTo>
                    <a:pt x="1844" y="1515"/>
                  </a:lnTo>
                  <a:cubicBezTo>
                    <a:pt x="1855" y="1515"/>
                    <a:pt x="1855" y="1504"/>
                    <a:pt x="1855" y="1504"/>
                  </a:cubicBezTo>
                  <a:lnTo>
                    <a:pt x="1936" y="29"/>
                  </a:lnTo>
                  <a:cubicBezTo>
                    <a:pt x="1936" y="6"/>
                    <a:pt x="1924" y="6"/>
                    <a:pt x="1913" y="6"/>
                  </a:cubicBezTo>
                  <a:cubicBezTo>
                    <a:pt x="1821" y="86"/>
                    <a:pt x="1486" y="397"/>
                    <a:pt x="1475" y="766"/>
                  </a:cubicBezTo>
                  <a:lnTo>
                    <a:pt x="1463" y="98"/>
                  </a:lnTo>
                  <a:cubicBezTo>
                    <a:pt x="1463" y="86"/>
                    <a:pt x="1452" y="75"/>
                    <a:pt x="1440" y="75"/>
                  </a:cubicBezTo>
                  <a:cubicBezTo>
                    <a:pt x="1360" y="109"/>
                    <a:pt x="1048" y="224"/>
                    <a:pt x="1002" y="444"/>
                  </a:cubicBezTo>
                  <a:cubicBezTo>
                    <a:pt x="997" y="449"/>
                    <a:pt x="988" y="452"/>
                    <a:pt x="981" y="452"/>
                  </a:cubicBezTo>
                  <a:cubicBezTo>
                    <a:pt x="974" y="452"/>
                    <a:pt x="968" y="449"/>
                    <a:pt x="968" y="444"/>
                  </a:cubicBezTo>
                  <a:lnTo>
                    <a:pt x="887" y="6"/>
                  </a:lnTo>
                  <a:cubicBezTo>
                    <a:pt x="887" y="6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2339605" y="4850529"/>
              <a:ext cx="253996" cy="212167"/>
            </a:xfrm>
            <a:custGeom>
              <a:avLst/>
              <a:gdLst/>
              <a:ahLst/>
              <a:cxnLst/>
              <a:rect l="l" t="t" r="r" b="b"/>
              <a:pathLst>
                <a:path w="2939" h="2455" extrusionOk="0">
                  <a:moveTo>
                    <a:pt x="2409" y="0"/>
                  </a:moveTo>
                  <a:lnTo>
                    <a:pt x="2293" y="1244"/>
                  </a:lnTo>
                  <a:cubicBezTo>
                    <a:pt x="2432" y="1221"/>
                    <a:pt x="2570" y="1210"/>
                    <a:pt x="2673" y="1210"/>
                  </a:cubicBezTo>
                  <a:cubicBezTo>
                    <a:pt x="2835" y="1210"/>
                    <a:pt x="2939" y="1221"/>
                    <a:pt x="2939" y="1221"/>
                  </a:cubicBezTo>
                  <a:cubicBezTo>
                    <a:pt x="2939" y="1221"/>
                    <a:pt x="2881" y="599"/>
                    <a:pt x="2835" y="277"/>
                  </a:cubicBezTo>
                  <a:cubicBezTo>
                    <a:pt x="2811" y="23"/>
                    <a:pt x="2570" y="0"/>
                    <a:pt x="2455" y="0"/>
                  </a:cubicBezTo>
                  <a:close/>
                  <a:moveTo>
                    <a:pt x="2028" y="1187"/>
                  </a:moveTo>
                  <a:cubicBezTo>
                    <a:pt x="1959" y="1187"/>
                    <a:pt x="1879" y="1198"/>
                    <a:pt x="1774" y="1233"/>
                  </a:cubicBezTo>
                  <a:cubicBezTo>
                    <a:pt x="1372" y="1337"/>
                    <a:pt x="1326" y="1590"/>
                    <a:pt x="922" y="1763"/>
                  </a:cubicBezTo>
                  <a:cubicBezTo>
                    <a:pt x="853" y="1786"/>
                    <a:pt x="784" y="1809"/>
                    <a:pt x="703" y="1809"/>
                  </a:cubicBezTo>
                  <a:cubicBezTo>
                    <a:pt x="358" y="1809"/>
                    <a:pt x="0" y="1521"/>
                    <a:pt x="0" y="1521"/>
                  </a:cubicBezTo>
                  <a:lnTo>
                    <a:pt x="0" y="1521"/>
                  </a:lnTo>
                  <a:lnTo>
                    <a:pt x="899" y="2455"/>
                  </a:lnTo>
                  <a:cubicBezTo>
                    <a:pt x="899" y="2455"/>
                    <a:pt x="1383" y="1763"/>
                    <a:pt x="1821" y="1441"/>
                  </a:cubicBezTo>
                  <a:cubicBezTo>
                    <a:pt x="1959" y="1349"/>
                    <a:pt x="2109" y="1290"/>
                    <a:pt x="2270" y="1256"/>
                  </a:cubicBezTo>
                  <a:cubicBezTo>
                    <a:pt x="2235" y="1221"/>
                    <a:pt x="2166" y="1187"/>
                    <a:pt x="2028" y="1187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2535786" y="4959077"/>
              <a:ext cx="2074" cy="1037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23" y="11"/>
                    <a:pt x="2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2535786" y="4958040"/>
              <a:ext cx="2074" cy="2074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3" y="0"/>
                  </a:moveTo>
                  <a:cubicBezTo>
                    <a:pt x="11" y="0"/>
                    <a:pt x="11" y="0"/>
                    <a:pt x="0" y="12"/>
                  </a:cubicBezTo>
                  <a:lnTo>
                    <a:pt x="23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4157865" y="5039710"/>
              <a:ext cx="2074" cy="10025"/>
            </a:xfrm>
            <a:custGeom>
              <a:avLst/>
              <a:gdLst/>
              <a:ahLst/>
              <a:cxnLst/>
              <a:rect l="l" t="t" r="r" b="b"/>
              <a:pathLst>
                <a:path w="24" h="116" extrusionOk="0">
                  <a:moveTo>
                    <a:pt x="0" y="0"/>
                  </a:moveTo>
                  <a:cubicBezTo>
                    <a:pt x="12" y="58"/>
                    <a:pt x="12" y="92"/>
                    <a:pt x="23" y="115"/>
                  </a:cubicBezTo>
                  <a:lnTo>
                    <a:pt x="23" y="115"/>
                  </a:lnTo>
                  <a:cubicBezTo>
                    <a:pt x="12" y="92"/>
                    <a:pt x="12" y="58"/>
                    <a:pt x="0" y="0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4159852" y="5049648"/>
              <a:ext cx="1123" cy="1123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lnTo>
                    <a:pt x="12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4157865" y="4929174"/>
              <a:ext cx="166363" cy="172326"/>
            </a:xfrm>
            <a:custGeom>
              <a:avLst/>
              <a:gdLst/>
              <a:ahLst/>
              <a:cxnLst/>
              <a:rect l="l" t="t" r="r" b="b"/>
              <a:pathLst>
                <a:path w="1925" h="1994" extrusionOk="0">
                  <a:moveTo>
                    <a:pt x="1925" y="1"/>
                  </a:moveTo>
                  <a:lnTo>
                    <a:pt x="1925" y="1"/>
                  </a:lnTo>
                  <a:cubicBezTo>
                    <a:pt x="1925" y="1"/>
                    <a:pt x="1682" y="1464"/>
                    <a:pt x="1464" y="1545"/>
                  </a:cubicBezTo>
                  <a:cubicBezTo>
                    <a:pt x="1441" y="1556"/>
                    <a:pt x="1406" y="1556"/>
                    <a:pt x="1360" y="1556"/>
                  </a:cubicBezTo>
                  <a:cubicBezTo>
                    <a:pt x="1003" y="1556"/>
                    <a:pt x="12" y="1279"/>
                    <a:pt x="0" y="1279"/>
                  </a:cubicBezTo>
                  <a:lnTo>
                    <a:pt x="0" y="1279"/>
                  </a:lnTo>
                  <a:cubicBezTo>
                    <a:pt x="12" y="1337"/>
                    <a:pt x="12" y="1371"/>
                    <a:pt x="23" y="1394"/>
                  </a:cubicBezTo>
                  <a:lnTo>
                    <a:pt x="23" y="1406"/>
                  </a:lnTo>
                  <a:lnTo>
                    <a:pt x="35" y="1406"/>
                  </a:lnTo>
                  <a:lnTo>
                    <a:pt x="35" y="1394"/>
                  </a:lnTo>
                  <a:lnTo>
                    <a:pt x="507" y="1637"/>
                  </a:lnTo>
                  <a:lnTo>
                    <a:pt x="796" y="1821"/>
                  </a:lnTo>
                  <a:lnTo>
                    <a:pt x="968" y="1994"/>
                  </a:lnTo>
                  <a:lnTo>
                    <a:pt x="991" y="1994"/>
                  </a:lnTo>
                  <a:lnTo>
                    <a:pt x="1833" y="1487"/>
                  </a:lnTo>
                  <a:cubicBezTo>
                    <a:pt x="1844" y="1487"/>
                    <a:pt x="1844" y="1476"/>
                    <a:pt x="1844" y="1476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3076450" y="4464131"/>
              <a:ext cx="485089" cy="100682"/>
            </a:xfrm>
            <a:custGeom>
              <a:avLst/>
              <a:gdLst/>
              <a:ahLst/>
              <a:cxnLst/>
              <a:rect l="l" t="t" r="r" b="b"/>
              <a:pathLst>
                <a:path w="5613" h="1165" extrusionOk="0">
                  <a:moveTo>
                    <a:pt x="5382" y="0"/>
                  </a:moveTo>
                  <a:cubicBezTo>
                    <a:pt x="4368" y="438"/>
                    <a:pt x="3065" y="554"/>
                    <a:pt x="2005" y="554"/>
                  </a:cubicBezTo>
                  <a:cubicBezTo>
                    <a:pt x="865" y="554"/>
                    <a:pt x="1" y="427"/>
                    <a:pt x="0" y="427"/>
                  </a:cubicBezTo>
                  <a:lnTo>
                    <a:pt x="0" y="427"/>
                  </a:lnTo>
                  <a:cubicBezTo>
                    <a:pt x="0" y="427"/>
                    <a:pt x="715" y="1037"/>
                    <a:pt x="2662" y="1153"/>
                  </a:cubicBezTo>
                  <a:cubicBezTo>
                    <a:pt x="2743" y="1165"/>
                    <a:pt x="2812" y="1165"/>
                    <a:pt x="2881" y="1165"/>
                  </a:cubicBezTo>
                  <a:cubicBezTo>
                    <a:pt x="4264" y="1165"/>
                    <a:pt x="5231" y="369"/>
                    <a:pt x="5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3541494" y="4447278"/>
              <a:ext cx="34915" cy="16939"/>
            </a:xfrm>
            <a:custGeom>
              <a:avLst/>
              <a:gdLst/>
              <a:ahLst/>
              <a:cxnLst/>
              <a:rect l="l" t="t" r="r" b="b"/>
              <a:pathLst>
                <a:path w="404" h="196" extrusionOk="0">
                  <a:moveTo>
                    <a:pt x="403" y="0"/>
                  </a:moveTo>
                  <a:cubicBezTo>
                    <a:pt x="277" y="69"/>
                    <a:pt x="139" y="138"/>
                    <a:pt x="1" y="195"/>
                  </a:cubicBezTo>
                  <a:lnTo>
                    <a:pt x="231" y="195"/>
                  </a:lnTo>
                  <a:cubicBezTo>
                    <a:pt x="346" y="80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DF5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3004719" y="4833590"/>
              <a:ext cx="571685" cy="94633"/>
            </a:xfrm>
            <a:custGeom>
              <a:avLst/>
              <a:gdLst/>
              <a:ahLst/>
              <a:cxnLst/>
              <a:rect l="l" t="t" r="r" b="b"/>
              <a:pathLst>
                <a:path w="6615" h="1095" extrusionOk="0">
                  <a:moveTo>
                    <a:pt x="4610" y="1"/>
                  </a:moveTo>
                  <a:cubicBezTo>
                    <a:pt x="4057" y="1"/>
                    <a:pt x="2420" y="565"/>
                    <a:pt x="1764" y="600"/>
                  </a:cubicBezTo>
                  <a:lnTo>
                    <a:pt x="1626" y="600"/>
                  </a:lnTo>
                  <a:cubicBezTo>
                    <a:pt x="958" y="600"/>
                    <a:pt x="1" y="369"/>
                    <a:pt x="1" y="369"/>
                  </a:cubicBezTo>
                  <a:lnTo>
                    <a:pt x="1" y="369"/>
                  </a:lnTo>
                  <a:cubicBezTo>
                    <a:pt x="1" y="369"/>
                    <a:pt x="1199" y="933"/>
                    <a:pt x="1764" y="1072"/>
                  </a:cubicBezTo>
                  <a:cubicBezTo>
                    <a:pt x="1810" y="1084"/>
                    <a:pt x="1856" y="1095"/>
                    <a:pt x="1913" y="1095"/>
                  </a:cubicBezTo>
                  <a:cubicBezTo>
                    <a:pt x="2594" y="1095"/>
                    <a:pt x="4172" y="334"/>
                    <a:pt x="4656" y="300"/>
                  </a:cubicBezTo>
                  <a:cubicBezTo>
                    <a:pt x="4829" y="288"/>
                    <a:pt x="5106" y="288"/>
                    <a:pt x="5393" y="288"/>
                  </a:cubicBezTo>
                  <a:cubicBezTo>
                    <a:pt x="5969" y="288"/>
                    <a:pt x="6614" y="300"/>
                    <a:pt x="6614" y="300"/>
                  </a:cubicBezTo>
                  <a:cubicBezTo>
                    <a:pt x="6614" y="300"/>
                    <a:pt x="5152" y="35"/>
                    <a:pt x="4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3056486" y="4811725"/>
              <a:ext cx="201278" cy="33878"/>
            </a:xfrm>
            <a:custGeom>
              <a:avLst/>
              <a:gdLst/>
              <a:ahLst/>
              <a:cxnLst/>
              <a:rect l="l" t="t" r="r" b="b"/>
              <a:pathLst>
                <a:path w="2329" h="392" extrusionOk="0">
                  <a:moveTo>
                    <a:pt x="1" y="0"/>
                  </a:moveTo>
                  <a:cubicBezTo>
                    <a:pt x="1" y="0"/>
                    <a:pt x="554" y="392"/>
                    <a:pt x="1419" y="392"/>
                  </a:cubicBezTo>
                  <a:cubicBezTo>
                    <a:pt x="1695" y="392"/>
                    <a:pt x="2006" y="357"/>
                    <a:pt x="2328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2615468" y="5271756"/>
              <a:ext cx="111571" cy="52804"/>
            </a:xfrm>
            <a:custGeom>
              <a:avLst/>
              <a:gdLst/>
              <a:ahLst/>
              <a:cxnLst/>
              <a:rect l="l" t="t" r="r" b="b"/>
              <a:pathLst>
                <a:path w="1291" h="611" extrusionOk="0">
                  <a:moveTo>
                    <a:pt x="0" y="0"/>
                  </a:moveTo>
                  <a:lnTo>
                    <a:pt x="991" y="611"/>
                  </a:lnTo>
                  <a:cubicBezTo>
                    <a:pt x="1083" y="599"/>
                    <a:pt x="1186" y="587"/>
                    <a:pt x="1291" y="57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CEB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2701114" y="5321536"/>
              <a:ext cx="29902" cy="20914"/>
            </a:xfrm>
            <a:custGeom>
              <a:avLst/>
              <a:gdLst/>
              <a:ahLst/>
              <a:cxnLst/>
              <a:rect l="l" t="t" r="r" b="b"/>
              <a:pathLst>
                <a:path w="346" h="242" extrusionOk="0">
                  <a:moveTo>
                    <a:pt x="300" y="0"/>
                  </a:moveTo>
                  <a:cubicBezTo>
                    <a:pt x="195" y="11"/>
                    <a:pt x="92" y="23"/>
                    <a:pt x="0" y="35"/>
                  </a:cubicBezTo>
                  <a:lnTo>
                    <a:pt x="346" y="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BD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2717016" y="5040747"/>
              <a:ext cx="1299535" cy="347505"/>
            </a:xfrm>
            <a:custGeom>
              <a:avLst/>
              <a:gdLst/>
              <a:ahLst/>
              <a:cxnLst/>
              <a:rect l="l" t="t" r="r" b="b"/>
              <a:pathLst>
                <a:path w="15037" h="4021" extrusionOk="0">
                  <a:moveTo>
                    <a:pt x="14575" y="0"/>
                  </a:moveTo>
                  <a:lnTo>
                    <a:pt x="12801" y="703"/>
                  </a:lnTo>
                  <a:lnTo>
                    <a:pt x="10624" y="1775"/>
                  </a:lnTo>
                  <a:cubicBezTo>
                    <a:pt x="10624" y="1775"/>
                    <a:pt x="7570" y="2650"/>
                    <a:pt x="7328" y="2650"/>
                  </a:cubicBezTo>
                  <a:lnTo>
                    <a:pt x="2016" y="2650"/>
                  </a:lnTo>
                  <a:cubicBezTo>
                    <a:pt x="1936" y="2650"/>
                    <a:pt x="887" y="2661"/>
                    <a:pt x="0" y="2673"/>
                  </a:cubicBezTo>
                  <a:lnTo>
                    <a:pt x="116" y="3249"/>
                  </a:lnTo>
                  <a:lnTo>
                    <a:pt x="162" y="3491"/>
                  </a:lnTo>
                  <a:lnTo>
                    <a:pt x="634" y="3779"/>
                  </a:lnTo>
                  <a:cubicBezTo>
                    <a:pt x="634" y="3779"/>
                    <a:pt x="1913" y="4021"/>
                    <a:pt x="3606" y="4021"/>
                  </a:cubicBezTo>
                  <a:cubicBezTo>
                    <a:pt x="4817" y="4021"/>
                    <a:pt x="6233" y="3895"/>
                    <a:pt x="7547" y="3468"/>
                  </a:cubicBezTo>
                  <a:cubicBezTo>
                    <a:pt x="9943" y="2684"/>
                    <a:pt x="13251" y="1394"/>
                    <a:pt x="14703" y="818"/>
                  </a:cubicBezTo>
                  <a:cubicBezTo>
                    <a:pt x="15002" y="703"/>
                    <a:pt x="15036" y="288"/>
                    <a:pt x="14760" y="115"/>
                  </a:cubicBezTo>
                  <a:lnTo>
                    <a:pt x="14575" y="0"/>
                  </a:lnTo>
                  <a:close/>
                </a:path>
              </a:pathLst>
            </a:custGeom>
            <a:solidFill>
              <a:srgbClr val="F09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2391373" y="4941446"/>
              <a:ext cx="1618175" cy="433927"/>
            </a:xfrm>
            <a:custGeom>
              <a:avLst/>
              <a:gdLst/>
              <a:ahLst/>
              <a:cxnLst/>
              <a:rect l="l" t="t" r="r" b="b"/>
              <a:pathLst>
                <a:path w="18724" h="5021" extrusionOk="0">
                  <a:moveTo>
                    <a:pt x="18226" y="0"/>
                  </a:moveTo>
                  <a:cubicBezTo>
                    <a:pt x="17956" y="0"/>
                    <a:pt x="17588" y="65"/>
                    <a:pt x="17214" y="169"/>
                  </a:cubicBezTo>
                  <a:cubicBezTo>
                    <a:pt x="16512" y="366"/>
                    <a:pt x="16315" y="1357"/>
                    <a:pt x="15924" y="1644"/>
                  </a:cubicBezTo>
                  <a:cubicBezTo>
                    <a:pt x="15544" y="1933"/>
                    <a:pt x="14323" y="1782"/>
                    <a:pt x="13873" y="2002"/>
                  </a:cubicBezTo>
                  <a:cubicBezTo>
                    <a:pt x="13429" y="2229"/>
                    <a:pt x="13356" y="2670"/>
                    <a:pt x="12788" y="2670"/>
                  </a:cubicBezTo>
                  <a:cubicBezTo>
                    <a:pt x="12781" y="2670"/>
                    <a:pt x="12774" y="2670"/>
                    <a:pt x="12767" y="2670"/>
                  </a:cubicBezTo>
                  <a:cubicBezTo>
                    <a:pt x="6027" y="2635"/>
                    <a:pt x="4206" y="354"/>
                    <a:pt x="2397" y="181"/>
                  </a:cubicBezTo>
                  <a:cubicBezTo>
                    <a:pt x="2314" y="174"/>
                    <a:pt x="2235" y="170"/>
                    <a:pt x="2157" y="170"/>
                  </a:cubicBezTo>
                  <a:cubicBezTo>
                    <a:pt x="525" y="170"/>
                    <a:pt x="1" y="1856"/>
                    <a:pt x="12" y="2670"/>
                  </a:cubicBezTo>
                  <a:cubicBezTo>
                    <a:pt x="58" y="5021"/>
                    <a:pt x="1821" y="4571"/>
                    <a:pt x="3976" y="4824"/>
                  </a:cubicBezTo>
                  <a:cubicBezTo>
                    <a:pt x="4267" y="4860"/>
                    <a:pt x="4592" y="4876"/>
                    <a:pt x="4938" y="4876"/>
                  </a:cubicBezTo>
                  <a:cubicBezTo>
                    <a:pt x="7149" y="4876"/>
                    <a:pt x="10200" y="4236"/>
                    <a:pt x="10589" y="4156"/>
                  </a:cubicBezTo>
                  <a:cubicBezTo>
                    <a:pt x="11038" y="4064"/>
                    <a:pt x="17537" y="1518"/>
                    <a:pt x="17987" y="1483"/>
                  </a:cubicBezTo>
                  <a:cubicBezTo>
                    <a:pt x="18036" y="1480"/>
                    <a:pt x="18083" y="1479"/>
                    <a:pt x="18128" y="1479"/>
                  </a:cubicBezTo>
                  <a:cubicBezTo>
                    <a:pt x="18482" y="1479"/>
                    <a:pt x="18655" y="1552"/>
                    <a:pt x="18655" y="1552"/>
                  </a:cubicBezTo>
                  <a:cubicBezTo>
                    <a:pt x="18655" y="1552"/>
                    <a:pt x="18724" y="423"/>
                    <a:pt x="18655" y="169"/>
                  </a:cubicBezTo>
                  <a:cubicBezTo>
                    <a:pt x="18628" y="51"/>
                    <a:pt x="18464" y="0"/>
                    <a:pt x="1822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0"/>
          <p:cNvGrpSpPr/>
          <p:nvPr/>
        </p:nvGrpSpPr>
        <p:grpSpPr>
          <a:xfrm>
            <a:off x="2555849" y="1472680"/>
            <a:ext cx="837977" cy="1327453"/>
            <a:chOff x="1375100" y="2547400"/>
            <a:chExt cx="1792081" cy="2838864"/>
          </a:xfrm>
        </p:grpSpPr>
        <p:sp>
          <p:nvSpPr>
            <p:cNvPr id="704" name="Google Shape;704;p50"/>
            <p:cNvSpPr/>
            <p:nvPr/>
          </p:nvSpPr>
          <p:spPr>
            <a:xfrm>
              <a:off x="1375100" y="4248634"/>
              <a:ext cx="352260" cy="403818"/>
            </a:xfrm>
            <a:custGeom>
              <a:avLst/>
              <a:gdLst/>
              <a:ahLst/>
              <a:cxnLst/>
              <a:rect l="l" t="t" r="r" b="b"/>
              <a:pathLst>
                <a:path w="4967" h="5694" extrusionOk="0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3127" y="3136"/>
                    <a:pt x="3387" y="3118"/>
                    <a:pt x="3645" y="3118"/>
                  </a:cubicBezTo>
                  <a:cubicBezTo>
                    <a:pt x="4160" y="3118"/>
                    <a:pt x="4667" y="3190"/>
                    <a:pt x="4667" y="3190"/>
                  </a:cubicBezTo>
                  <a:lnTo>
                    <a:pt x="4966" y="2048"/>
                  </a:lnTo>
                  <a:cubicBezTo>
                    <a:pt x="4966" y="2048"/>
                    <a:pt x="4068" y="1116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1375100" y="4248634"/>
              <a:ext cx="295878" cy="403818"/>
            </a:xfrm>
            <a:custGeom>
              <a:avLst/>
              <a:gdLst/>
              <a:ahLst/>
              <a:cxnLst/>
              <a:rect l="l" t="t" r="r" b="b"/>
              <a:pathLst>
                <a:path w="4172" h="5694" extrusionOk="0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2950" y="3178"/>
                    <a:pt x="2984" y="3167"/>
                    <a:pt x="3020" y="3167"/>
                  </a:cubicBezTo>
                  <a:cubicBezTo>
                    <a:pt x="3020" y="3167"/>
                    <a:pt x="3077" y="2417"/>
                    <a:pt x="3307" y="2025"/>
                  </a:cubicBezTo>
                  <a:cubicBezTo>
                    <a:pt x="3538" y="1623"/>
                    <a:pt x="4172" y="1139"/>
                    <a:pt x="4172" y="1139"/>
                  </a:cubicBezTo>
                  <a:cubicBezTo>
                    <a:pt x="4033" y="954"/>
                    <a:pt x="3918" y="781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2673507" y="5102372"/>
              <a:ext cx="493674" cy="283893"/>
            </a:xfrm>
            <a:custGeom>
              <a:avLst/>
              <a:gdLst/>
              <a:ahLst/>
              <a:cxnLst/>
              <a:rect l="l" t="t" r="r" b="b"/>
              <a:pathLst>
                <a:path w="6961" h="4003" extrusionOk="0">
                  <a:moveTo>
                    <a:pt x="1568" y="1"/>
                  </a:moveTo>
                  <a:lnTo>
                    <a:pt x="1" y="288"/>
                  </a:lnTo>
                  <a:cubicBezTo>
                    <a:pt x="1" y="288"/>
                    <a:pt x="220" y="3250"/>
                    <a:pt x="358" y="3711"/>
                  </a:cubicBezTo>
                  <a:cubicBezTo>
                    <a:pt x="416" y="3908"/>
                    <a:pt x="532" y="4002"/>
                    <a:pt x="771" y="4002"/>
                  </a:cubicBezTo>
                  <a:cubicBezTo>
                    <a:pt x="1105" y="4002"/>
                    <a:pt x="1680" y="3817"/>
                    <a:pt x="2674" y="3468"/>
                  </a:cubicBezTo>
                  <a:cubicBezTo>
                    <a:pt x="4391" y="2869"/>
                    <a:pt x="6960" y="1855"/>
                    <a:pt x="6568" y="1256"/>
                  </a:cubicBezTo>
                  <a:cubicBezTo>
                    <a:pt x="6468" y="1100"/>
                    <a:pt x="6157" y="1042"/>
                    <a:pt x="5750" y="1042"/>
                  </a:cubicBezTo>
                  <a:cubicBezTo>
                    <a:pt x="4567" y="1042"/>
                    <a:pt x="2571" y="1532"/>
                    <a:pt x="2571" y="153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2685847" y="5176199"/>
              <a:ext cx="481334" cy="210065"/>
            </a:xfrm>
            <a:custGeom>
              <a:avLst/>
              <a:gdLst/>
              <a:ahLst/>
              <a:cxnLst/>
              <a:rect l="l" t="t" r="r" b="b"/>
              <a:pathLst>
                <a:path w="6787" h="2962" extrusionOk="0">
                  <a:moveTo>
                    <a:pt x="5576" y="1"/>
                  </a:moveTo>
                  <a:cubicBezTo>
                    <a:pt x="4393" y="1"/>
                    <a:pt x="2397" y="491"/>
                    <a:pt x="2397" y="491"/>
                  </a:cubicBezTo>
                  <a:cubicBezTo>
                    <a:pt x="2397" y="491"/>
                    <a:pt x="2523" y="768"/>
                    <a:pt x="2281" y="964"/>
                  </a:cubicBezTo>
                  <a:cubicBezTo>
                    <a:pt x="2039" y="1160"/>
                    <a:pt x="0" y="1321"/>
                    <a:pt x="0" y="1321"/>
                  </a:cubicBezTo>
                  <a:cubicBezTo>
                    <a:pt x="57" y="1932"/>
                    <a:pt x="126" y="2496"/>
                    <a:pt x="184" y="2670"/>
                  </a:cubicBezTo>
                  <a:cubicBezTo>
                    <a:pt x="242" y="2867"/>
                    <a:pt x="358" y="2961"/>
                    <a:pt x="597" y="2961"/>
                  </a:cubicBezTo>
                  <a:cubicBezTo>
                    <a:pt x="931" y="2961"/>
                    <a:pt x="1506" y="2776"/>
                    <a:pt x="2500" y="2427"/>
                  </a:cubicBezTo>
                  <a:cubicBezTo>
                    <a:pt x="4217" y="1828"/>
                    <a:pt x="6786" y="814"/>
                    <a:pt x="6394" y="215"/>
                  </a:cubicBezTo>
                  <a:cubicBezTo>
                    <a:pt x="6294" y="59"/>
                    <a:pt x="598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1727290" y="2547400"/>
              <a:ext cx="876855" cy="473391"/>
            </a:xfrm>
            <a:custGeom>
              <a:avLst/>
              <a:gdLst/>
              <a:ahLst/>
              <a:cxnLst/>
              <a:rect l="l" t="t" r="r" b="b"/>
              <a:pathLst>
                <a:path w="12364" h="6675" extrusionOk="0">
                  <a:moveTo>
                    <a:pt x="10382" y="1"/>
                  </a:moveTo>
                  <a:cubicBezTo>
                    <a:pt x="10186" y="1"/>
                    <a:pt x="9975" y="24"/>
                    <a:pt x="9748" y="78"/>
                  </a:cubicBezTo>
                  <a:cubicBezTo>
                    <a:pt x="7928" y="507"/>
                    <a:pt x="7073" y="2246"/>
                    <a:pt x="5115" y="2246"/>
                  </a:cubicBezTo>
                  <a:cubicBezTo>
                    <a:pt x="5077" y="2246"/>
                    <a:pt x="5039" y="2245"/>
                    <a:pt x="5001" y="2244"/>
                  </a:cubicBezTo>
                  <a:cubicBezTo>
                    <a:pt x="2950" y="2175"/>
                    <a:pt x="2317" y="1852"/>
                    <a:pt x="2317" y="1852"/>
                  </a:cubicBezTo>
                  <a:lnTo>
                    <a:pt x="2317" y="1852"/>
                  </a:lnTo>
                  <a:cubicBezTo>
                    <a:pt x="2317" y="1852"/>
                    <a:pt x="3054" y="2705"/>
                    <a:pt x="3953" y="2785"/>
                  </a:cubicBezTo>
                  <a:cubicBezTo>
                    <a:pt x="3953" y="2785"/>
                    <a:pt x="3584" y="3338"/>
                    <a:pt x="2317" y="3488"/>
                  </a:cubicBezTo>
                  <a:cubicBezTo>
                    <a:pt x="1049" y="3638"/>
                    <a:pt x="681" y="3338"/>
                    <a:pt x="0" y="4214"/>
                  </a:cubicBezTo>
                  <a:cubicBezTo>
                    <a:pt x="0" y="4214"/>
                    <a:pt x="298" y="4065"/>
                    <a:pt x="796" y="4065"/>
                  </a:cubicBezTo>
                  <a:cubicBezTo>
                    <a:pt x="868" y="4065"/>
                    <a:pt x="945" y="4068"/>
                    <a:pt x="1026" y="4075"/>
                  </a:cubicBezTo>
                  <a:cubicBezTo>
                    <a:pt x="1627" y="4119"/>
                    <a:pt x="2187" y="4982"/>
                    <a:pt x="3658" y="4982"/>
                  </a:cubicBezTo>
                  <a:cubicBezTo>
                    <a:pt x="3738" y="4982"/>
                    <a:pt x="3821" y="4980"/>
                    <a:pt x="3907" y="4974"/>
                  </a:cubicBezTo>
                  <a:cubicBezTo>
                    <a:pt x="5335" y="4882"/>
                    <a:pt x="5704" y="4364"/>
                    <a:pt x="5704" y="4364"/>
                  </a:cubicBezTo>
                  <a:lnTo>
                    <a:pt x="5704" y="4364"/>
                  </a:lnTo>
                  <a:cubicBezTo>
                    <a:pt x="5704" y="4364"/>
                    <a:pt x="5082" y="5389"/>
                    <a:pt x="4483" y="5504"/>
                  </a:cubicBezTo>
                  <a:cubicBezTo>
                    <a:pt x="4028" y="5595"/>
                    <a:pt x="3634" y="5629"/>
                    <a:pt x="3300" y="5629"/>
                  </a:cubicBezTo>
                  <a:cubicBezTo>
                    <a:pt x="2365" y="5629"/>
                    <a:pt x="1902" y="5366"/>
                    <a:pt x="1902" y="5366"/>
                  </a:cubicBezTo>
                  <a:lnTo>
                    <a:pt x="1902" y="5366"/>
                  </a:lnTo>
                  <a:cubicBezTo>
                    <a:pt x="1902" y="5366"/>
                    <a:pt x="3008" y="6675"/>
                    <a:pt x="4361" y="6675"/>
                  </a:cubicBezTo>
                  <a:cubicBezTo>
                    <a:pt x="4716" y="6675"/>
                    <a:pt x="5088" y="6584"/>
                    <a:pt x="5462" y="6357"/>
                  </a:cubicBezTo>
                  <a:cubicBezTo>
                    <a:pt x="7259" y="5263"/>
                    <a:pt x="8746" y="5182"/>
                    <a:pt x="8746" y="5182"/>
                  </a:cubicBezTo>
                  <a:lnTo>
                    <a:pt x="9679" y="5608"/>
                  </a:lnTo>
                  <a:lnTo>
                    <a:pt x="9553" y="3661"/>
                  </a:lnTo>
                  <a:lnTo>
                    <a:pt x="9553" y="3661"/>
                  </a:lnTo>
                  <a:cubicBezTo>
                    <a:pt x="9553" y="3661"/>
                    <a:pt x="10835" y="4105"/>
                    <a:pt x="10932" y="4105"/>
                  </a:cubicBezTo>
                  <a:cubicBezTo>
                    <a:pt x="10939" y="4105"/>
                    <a:pt x="10940" y="4103"/>
                    <a:pt x="10935" y="4098"/>
                  </a:cubicBezTo>
                  <a:cubicBezTo>
                    <a:pt x="10843" y="4018"/>
                    <a:pt x="12364" y="1875"/>
                    <a:pt x="12364" y="1875"/>
                  </a:cubicBezTo>
                  <a:lnTo>
                    <a:pt x="12364" y="1207"/>
                  </a:lnTo>
                  <a:cubicBezTo>
                    <a:pt x="12364" y="1207"/>
                    <a:pt x="11778" y="1"/>
                    <a:pt x="10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2180825" y="3607019"/>
              <a:ext cx="366160" cy="211696"/>
            </a:xfrm>
            <a:custGeom>
              <a:avLst/>
              <a:gdLst/>
              <a:ahLst/>
              <a:cxnLst/>
              <a:rect l="l" t="t" r="r" b="b"/>
              <a:pathLst>
                <a:path w="5163" h="2985" extrusionOk="0">
                  <a:moveTo>
                    <a:pt x="542" y="0"/>
                  </a:moveTo>
                  <a:lnTo>
                    <a:pt x="0" y="1060"/>
                  </a:lnTo>
                  <a:cubicBezTo>
                    <a:pt x="0" y="1060"/>
                    <a:pt x="1084" y="2097"/>
                    <a:pt x="2074" y="2604"/>
                  </a:cubicBezTo>
                  <a:cubicBezTo>
                    <a:pt x="2685" y="2923"/>
                    <a:pt x="3479" y="2985"/>
                    <a:pt x="3999" y="2985"/>
                  </a:cubicBezTo>
                  <a:cubicBezTo>
                    <a:pt x="4323" y="2985"/>
                    <a:pt x="4540" y="2961"/>
                    <a:pt x="4540" y="2961"/>
                  </a:cubicBezTo>
                  <a:cubicBezTo>
                    <a:pt x="4574" y="2500"/>
                    <a:pt x="5162" y="1222"/>
                    <a:pt x="5162" y="1222"/>
                  </a:cubicBezTo>
                  <a:cubicBezTo>
                    <a:pt x="5162" y="1222"/>
                    <a:pt x="3480" y="300"/>
                    <a:pt x="3388" y="231"/>
                  </a:cubicBezTo>
                  <a:cubicBezTo>
                    <a:pt x="3296" y="161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2582020" y="3064408"/>
              <a:ext cx="415166" cy="542538"/>
            </a:xfrm>
            <a:custGeom>
              <a:avLst/>
              <a:gdLst/>
              <a:ahLst/>
              <a:cxnLst/>
              <a:rect l="l" t="t" r="r" b="b"/>
              <a:pathLst>
                <a:path w="5854" h="7650" extrusionOk="0">
                  <a:moveTo>
                    <a:pt x="0" y="1"/>
                  </a:moveTo>
                  <a:lnTo>
                    <a:pt x="473" y="1429"/>
                  </a:lnTo>
                  <a:lnTo>
                    <a:pt x="254" y="3422"/>
                  </a:lnTo>
                  <a:lnTo>
                    <a:pt x="1280" y="5047"/>
                  </a:lnTo>
                  <a:cubicBezTo>
                    <a:pt x="1280" y="5047"/>
                    <a:pt x="3895" y="7536"/>
                    <a:pt x="4322" y="7639"/>
                  </a:cubicBezTo>
                  <a:cubicBezTo>
                    <a:pt x="4351" y="7646"/>
                    <a:pt x="4381" y="7650"/>
                    <a:pt x="4410" y="7650"/>
                  </a:cubicBezTo>
                  <a:cubicBezTo>
                    <a:pt x="4814" y="7650"/>
                    <a:pt x="5185" y="7010"/>
                    <a:pt x="5497" y="6430"/>
                  </a:cubicBezTo>
                  <a:cubicBezTo>
                    <a:pt x="5497" y="6430"/>
                    <a:pt x="5773" y="6187"/>
                    <a:pt x="5819" y="5750"/>
                  </a:cubicBezTo>
                  <a:cubicBezTo>
                    <a:pt x="5854" y="5485"/>
                    <a:pt x="5784" y="4966"/>
                    <a:pt x="5784" y="4966"/>
                  </a:cubicBezTo>
                  <a:cubicBezTo>
                    <a:pt x="5784" y="4966"/>
                    <a:pt x="5773" y="4586"/>
                    <a:pt x="5681" y="4321"/>
                  </a:cubicBezTo>
                  <a:cubicBezTo>
                    <a:pt x="5623" y="4113"/>
                    <a:pt x="5289" y="3998"/>
                    <a:pt x="5289" y="3998"/>
                  </a:cubicBezTo>
                  <a:cubicBezTo>
                    <a:pt x="5289" y="3998"/>
                    <a:pt x="5220" y="3780"/>
                    <a:pt x="5116" y="3606"/>
                  </a:cubicBezTo>
                  <a:cubicBezTo>
                    <a:pt x="5001" y="3422"/>
                    <a:pt x="4759" y="3353"/>
                    <a:pt x="4759" y="3353"/>
                  </a:cubicBezTo>
                  <a:cubicBezTo>
                    <a:pt x="4759" y="3353"/>
                    <a:pt x="4471" y="2961"/>
                    <a:pt x="4217" y="2961"/>
                  </a:cubicBezTo>
                  <a:cubicBezTo>
                    <a:pt x="3964" y="2961"/>
                    <a:pt x="3538" y="3929"/>
                    <a:pt x="3538" y="3929"/>
                  </a:cubicBezTo>
                  <a:lnTo>
                    <a:pt x="3757" y="4033"/>
                  </a:lnTo>
                  <a:lnTo>
                    <a:pt x="3780" y="4966"/>
                  </a:lnTo>
                  <a:cubicBezTo>
                    <a:pt x="3780" y="4966"/>
                    <a:pt x="3296" y="4494"/>
                    <a:pt x="2685" y="3826"/>
                  </a:cubicBezTo>
                  <a:cubicBezTo>
                    <a:pt x="2074" y="3146"/>
                    <a:pt x="1291" y="1463"/>
                    <a:pt x="1003" y="887"/>
                  </a:cubicBezTo>
                  <a:cubicBezTo>
                    <a:pt x="715" y="3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2885984" y="3463193"/>
              <a:ext cx="77728" cy="44183"/>
            </a:xfrm>
            <a:custGeom>
              <a:avLst/>
              <a:gdLst/>
              <a:ahLst/>
              <a:cxnLst/>
              <a:rect l="l" t="t" r="r" b="b"/>
              <a:pathLst>
                <a:path w="1096" h="623" extrusionOk="0">
                  <a:moveTo>
                    <a:pt x="1" y="0"/>
                  </a:moveTo>
                  <a:cubicBezTo>
                    <a:pt x="1" y="11"/>
                    <a:pt x="13" y="23"/>
                    <a:pt x="13" y="34"/>
                  </a:cubicBezTo>
                  <a:cubicBezTo>
                    <a:pt x="24" y="34"/>
                    <a:pt x="36" y="46"/>
                    <a:pt x="36" y="57"/>
                  </a:cubicBezTo>
                  <a:cubicBezTo>
                    <a:pt x="47" y="69"/>
                    <a:pt x="59" y="92"/>
                    <a:pt x="59" y="104"/>
                  </a:cubicBezTo>
                  <a:lnTo>
                    <a:pt x="93" y="139"/>
                  </a:lnTo>
                  <a:cubicBezTo>
                    <a:pt x="93" y="127"/>
                    <a:pt x="82" y="104"/>
                    <a:pt x="70" y="92"/>
                  </a:cubicBezTo>
                  <a:cubicBezTo>
                    <a:pt x="59" y="80"/>
                    <a:pt x="47" y="69"/>
                    <a:pt x="47" y="57"/>
                  </a:cubicBezTo>
                  <a:cubicBezTo>
                    <a:pt x="36" y="46"/>
                    <a:pt x="24" y="34"/>
                    <a:pt x="24" y="23"/>
                  </a:cubicBezTo>
                  <a:cubicBezTo>
                    <a:pt x="13" y="23"/>
                    <a:pt x="13" y="11"/>
                    <a:pt x="1" y="0"/>
                  </a:cubicBezTo>
                  <a:close/>
                  <a:moveTo>
                    <a:pt x="93" y="139"/>
                  </a:moveTo>
                  <a:lnTo>
                    <a:pt x="94" y="140"/>
                  </a:lnTo>
                  <a:lnTo>
                    <a:pt x="94" y="140"/>
                  </a:lnTo>
                  <a:cubicBezTo>
                    <a:pt x="94" y="140"/>
                    <a:pt x="93" y="139"/>
                    <a:pt x="93" y="139"/>
                  </a:cubicBezTo>
                  <a:close/>
                  <a:moveTo>
                    <a:pt x="94" y="140"/>
                  </a:moveTo>
                  <a:cubicBezTo>
                    <a:pt x="106" y="152"/>
                    <a:pt x="116" y="173"/>
                    <a:pt x="128" y="185"/>
                  </a:cubicBezTo>
                  <a:cubicBezTo>
                    <a:pt x="139" y="196"/>
                    <a:pt x="151" y="219"/>
                    <a:pt x="162" y="231"/>
                  </a:cubicBezTo>
                  <a:cubicBezTo>
                    <a:pt x="174" y="242"/>
                    <a:pt x="185" y="265"/>
                    <a:pt x="197" y="277"/>
                  </a:cubicBezTo>
                  <a:lnTo>
                    <a:pt x="220" y="300"/>
                  </a:lnTo>
                  <a:lnTo>
                    <a:pt x="243" y="323"/>
                  </a:lnTo>
                  <a:lnTo>
                    <a:pt x="289" y="369"/>
                  </a:lnTo>
                  <a:cubicBezTo>
                    <a:pt x="300" y="380"/>
                    <a:pt x="323" y="392"/>
                    <a:pt x="335" y="415"/>
                  </a:cubicBezTo>
                  <a:cubicBezTo>
                    <a:pt x="358" y="426"/>
                    <a:pt x="381" y="438"/>
                    <a:pt x="392" y="449"/>
                  </a:cubicBezTo>
                  <a:lnTo>
                    <a:pt x="427" y="472"/>
                  </a:lnTo>
                  <a:cubicBezTo>
                    <a:pt x="427" y="484"/>
                    <a:pt x="438" y="484"/>
                    <a:pt x="450" y="495"/>
                  </a:cubicBezTo>
                  <a:cubicBezTo>
                    <a:pt x="496" y="518"/>
                    <a:pt x="531" y="541"/>
                    <a:pt x="577" y="553"/>
                  </a:cubicBezTo>
                  <a:cubicBezTo>
                    <a:pt x="612" y="576"/>
                    <a:pt x="658" y="587"/>
                    <a:pt x="704" y="599"/>
                  </a:cubicBezTo>
                  <a:cubicBezTo>
                    <a:pt x="715" y="611"/>
                    <a:pt x="738" y="611"/>
                    <a:pt x="761" y="611"/>
                  </a:cubicBezTo>
                  <a:cubicBezTo>
                    <a:pt x="784" y="622"/>
                    <a:pt x="807" y="622"/>
                    <a:pt x="819" y="622"/>
                  </a:cubicBezTo>
                  <a:lnTo>
                    <a:pt x="922" y="622"/>
                  </a:lnTo>
                  <a:cubicBezTo>
                    <a:pt x="899" y="622"/>
                    <a:pt x="865" y="622"/>
                    <a:pt x="819" y="611"/>
                  </a:cubicBezTo>
                  <a:cubicBezTo>
                    <a:pt x="807" y="611"/>
                    <a:pt x="784" y="611"/>
                    <a:pt x="761" y="599"/>
                  </a:cubicBezTo>
                  <a:cubicBezTo>
                    <a:pt x="738" y="599"/>
                    <a:pt x="727" y="599"/>
                    <a:pt x="704" y="587"/>
                  </a:cubicBezTo>
                  <a:cubicBezTo>
                    <a:pt x="658" y="576"/>
                    <a:pt x="623" y="564"/>
                    <a:pt x="577" y="541"/>
                  </a:cubicBezTo>
                  <a:cubicBezTo>
                    <a:pt x="543" y="518"/>
                    <a:pt x="496" y="507"/>
                    <a:pt x="461" y="484"/>
                  </a:cubicBezTo>
                  <a:cubicBezTo>
                    <a:pt x="450" y="472"/>
                    <a:pt x="438" y="472"/>
                    <a:pt x="427" y="461"/>
                  </a:cubicBezTo>
                  <a:lnTo>
                    <a:pt x="404" y="438"/>
                  </a:lnTo>
                  <a:cubicBezTo>
                    <a:pt x="381" y="426"/>
                    <a:pt x="369" y="415"/>
                    <a:pt x="346" y="403"/>
                  </a:cubicBezTo>
                  <a:lnTo>
                    <a:pt x="300" y="357"/>
                  </a:lnTo>
                  <a:cubicBezTo>
                    <a:pt x="277" y="346"/>
                    <a:pt x="266" y="323"/>
                    <a:pt x="254" y="311"/>
                  </a:cubicBezTo>
                  <a:cubicBezTo>
                    <a:pt x="243" y="300"/>
                    <a:pt x="231" y="300"/>
                    <a:pt x="231" y="288"/>
                  </a:cubicBezTo>
                  <a:lnTo>
                    <a:pt x="208" y="265"/>
                  </a:lnTo>
                  <a:cubicBezTo>
                    <a:pt x="197" y="254"/>
                    <a:pt x="174" y="242"/>
                    <a:pt x="162" y="219"/>
                  </a:cubicBezTo>
                  <a:cubicBezTo>
                    <a:pt x="151" y="208"/>
                    <a:pt x="139" y="196"/>
                    <a:pt x="128" y="173"/>
                  </a:cubicBezTo>
                  <a:lnTo>
                    <a:pt x="94" y="140"/>
                  </a:lnTo>
                  <a:close/>
                  <a:moveTo>
                    <a:pt x="1096" y="599"/>
                  </a:moveTo>
                  <a:cubicBezTo>
                    <a:pt x="1073" y="599"/>
                    <a:pt x="1049" y="611"/>
                    <a:pt x="1026" y="611"/>
                  </a:cubicBezTo>
                  <a:cubicBezTo>
                    <a:pt x="1003" y="611"/>
                    <a:pt x="968" y="622"/>
                    <a:pt x="934" y="622"/>
                  </a:cubicBezTo>
                  <a:lnTo>
                    <a:pt x="1026" y="622"/>
                  </a:lnTo>
                  <a:cubicBezTo>
                    <a:pt x="1049" y="611"/>
                    <a:pt x="1084" y="611"/>
                    <a:pt x="1096" y="5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2913785" y="3390429"/>
              <a:ext cx="49077" cy="56452"/>
            </a:xfrm>
            <a:custGeom>
              <a:avLst/>
              <a:gdLst/>
              <a:ahLst/>
              <a:cxnLst/>
              <a:rect l="l" t="t" r="r" b="b"/>
              <a:pathLst>
                <a:path w="692" h="796" extrusionOk="0">
                  <a:moveTo>
                    <a:pt x="692" y="450"/>
                  </a:moveTo>
                  <a:cubicBezTo>
                    <a:pt x="692" y="450"/>
                    <a:pt x="669" y="461"/>
                    <a:pt x="634" y="496"/>
                  </a:cubicBezTo>
                  <a:cubicBezTo>
                    <a:pt x="669" y="473"/>
                    <a:pt x="692" y="450"/>
                    <a:pt x="692" y="450"/>
                  </a:cubicBezTo>
                  <a:close/>
                  <a:moveTo>
                    <a:pt x="565" y="0"/>
                  </a:moveTo>
                  <a:cubicBezTo>
                    <a:pt x="530" y="35"/>
                    <a:pt x="484" y="82"/>
                    <a:pt x="415" y="139"/>
                  </a:cubicBezTo>
                  <a:cubicBezTo>
                    <a:pt x="358" y="208"/>
                    <a:pt x="289" y="277"/>
                    <a:pt x="220" y="358"/>
                  </a:cubicBezTo>
                  <a:cubicBezTo>
                    <a:pt x="185" y="404"/>
                    <a:pt x="151" y="438"/>
                    <a:pt x="115" y="484"/>
                  </a:cubicBezTo>
                  <a:cubicBezTo>
                    <a:pt x="81" y="530"/>
                    <a:pt x="58" y="576"/>
                    <a:pt x="23" y="635"/>
                  </a:cubicBezTo>
                  <a:cubicBezTo>
                    <a:pt x="12" y="658"/>
                    <a:pt x="0" y="681"/>
                    <a:pt x="0" y="715"/>
                  </a:cubicBezTo>
                  <a:cubicBezTo>
                    <a:pt x="0" y="727"/>
                    <a:pt x="0" y="750"/>
                    <a:pt x="12" y="761"/>
                  </a:cubicBezTo>
                  <a:cubicBezTo>
                    <a:pt x="23" y="773"/>
                    <a:pt x="35" y="784"/>
                    <a:pt x="46" y="784"/>
                  </a:cubicBezTo>
                  <a:cubicBezTo>
                    <a:pt x="58" y="796"/>
                    <a:pt x="69" y="796"/>
                    <a:pt x="81" y="796"/>
                  </a:cubicBezTo>
                  <a:cubicBezTo>
                    <a:pt x="104" y="796"/>
                    <a:pt x="115" y="796"/>
                    <a:pt x="127" y="784"/>
                  </a:cubicBezTo>
                  <a:cubicBezTo>
                    <a:pt x="162" y="784"/>
                    <a:pt x="185" y="773"/>
                    <a:pt x="208" y="761"/>
                  </a:cubicBezTo>
                  <a:lnTo>
                    <a:pt x="346" y="692"/>
                  </a:lnTo>
                  <a:cubicBezTo>
                    <a:pt x="392" y="669"/>
                    <a:pt x="427" y="646"/>
                    <a:pt x="461" y="623"/>
                  </a:cubicBezTo>
                  <a:cubicBezTo>
                    <a:pt x="530" y="565"/>
                    <a:pt x="588" y="530"/>
                    <a:pt x="634" y="496"/>
                  </a:cubicBezTo>
                  <a:lnTo>
                    <a:pt x="634" y="496"/>
                  </a:lnTo>
                  <a:cubicBezTo>
                    <a:pt x="588" y="519"/>
                    <a:pt x="530" y="565"/>
                    <a:pt x="461" y="612"/>
                  </a:cubicBezTo>
                  <a:cubicBezTo>
                    <a:pt x="427" y="635"/>
                    <a:pt x="381" y="658"/>
                    <a:pt x="346" y="681"/>
                  </a:cubicBezTo>
                  <a:lnTo>
                    <a:pt x="208" y="750"/>
                  </a:lnTo>
                  <a:cubicBezTo>
                    <a:pt x="185" y="761"/>
                    <a:pt x="151" y="773"/>
                    <a:pt x="127" y="773"/>
                  </a:cubicBezTo>
                  <a:cubicBezTo>
                    <a:pt x="115" y="773"/>
                    <a:pt x="104" y="784"/>
                    <a:pt x="81" y="784"/>
                  </a:cubicBezTo>
                  <a:cubicBezTo>
                    <a:pt x="69" y="784"/>
                    <a:pt x="58" y="773"/>
                    <a:pt x="46" y="773"/>
                  </a:cubicBezTo>
                  <a:cubicBezTo>
                    <a:pt x="35" y="773"/>
                    <a:pt x="23" y="761"/>
                    <a:pt x="23" y="750"/>
                  </a:cubicBezTo>
                  <a:cubicBezTo>
                    <a:pt x="12" y="738"/>
                    <a:pt x="12" y="727"/>
                    <a:pt x="12" y="715"/>
                  </a:cubicBezTo>
                  <a:cubicBezTo>
                    <a:pt x="23" y="692"/>
                    <a:pt x="35" y="658"/>
                    <a:pt x="46" y="635"/>
                  </a:cubicBezTo>
                  <a:cubicBezTo>
                    <a:pt x="69" y="588"/>
                    <a:pt x="104" y="542"/>
                    <a:pt x="127" y="496"/>
                  </a:cubicBezTo>
                  <a:cubicBezTo>
                    <a:pt x="162" y="450"/>
                    <a:pt x="197" y="404"/>
                    <a:pt x="231" y="369"/>
                  </a:cubicBezTo>
                  <a:cubicBezTo>
                    <a:pt x="300" y="289"/>
                    <a:pt x="369" y="208"/>
                    <a:pt x="427" y="151"/>
                  </a:cubicBezTo>
                  <a:cubicBezTo>
                    <a:pt x="484" y="93"/>
                    <a:pt x="530" y="35"/>
                    <a:pt x="565" y="0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2869673" y="3358585"/>
              <a:ext cx="56381" cy="66239"/>
            </a:xfrm>
            <a:custGeom>
              <a:avLst/>
              <a:gdLst/>
              <a:ahLst/>
              <a:cxnLst/>
              <a:rect l="l" t="t" r="r" b="b"/>
              <a:pathLst>
                <a:path w="795" h="934" extrusionOk="0">
                  <a:moveTo>
                    <a:pt x="795" y="1"/>
                  </a:moveTo>
                  <a:lnTo>
                    <a:pt x="795" y="1"/>
                  </a:lnTo>
                  <a:cubicBezTo>
                    <a:pt x="760" y="24"/>
                    <a:pt x="714" y="70"/>
                    <a:pt x="645" y="116"/>
                  </a:cubicBezTo>
                  <a:cubicBezTo>
                    <a:pt x="588" y="162"/>
                    <a:pt x="519" y="219"/>
                    <a:pt x="450" y="288"/>
                  </a:cubicBezTo>
                  <a:cubicBezTo>
                    <a:pt x="381" y="357"/>
                    <a:pt x="312" y="426"/>
                    <a:pt x="231" y="495"/>
                  </a:cubicBezTo>
                  <a:cubicBezTo>
                    <a:pt x="196" y="542"/>
                    <a:pt x="161" y="577"/>
                    <a:pt x="127" y="611"/>
                  </a:cubicBezTo>
                  <a:cubicBezTo>
                    <a:pt x="92" y="657"/>
                    <a:pt x="69" y="692"/>
                    <a:pt x="46" y="738"/>
                  </a:cubicBezTo>
                  <a:cubicBezTo>
                    <a:pt x="81" y="703"/>
                    <a:pt x="104" y="657"/>
                    <a:pt x="138" y="623"/>
                  </a:cubicBezTo>
                  <a:cubicBezTo>
                    <a:pt x="173" y="588"/>
                    <a:pt x="207" y="542"/>
                    <a:pt x="243" y="507"/>
                  </a:cubicBezTo>
                  <a:cubicBezTo>
                    <a:pt x="312" y="438"/>
                    <a:pt x="392" y="369"/>
                    <a:pt x="461" y="300"/>
                  </a:cubicBezTo>
                  <a:cubicBezTo>
                    <a:pt x="530" y="231"/>
                    <a:pt x="599" y="173"/>
                    <a:pt x="657" y="127"/>
                  </a:cubicBezTo>
                  <a:cubicBezTo>
                    <a:pt x="714" y="70"/>
                    <a:pt x="760" y="24"/>
                    <a:pt x="795" y="1"/>
                  </a:cubicBezTo>
                  <a:close/>
                  <a:moveTo>
                    <a:pt x="46" y="738"/>
                  </a:moveTo>
                  <a:cubicBezTo>
                    <a:pt x="35" y="738"/>
                    <a:pt x="23" y="749"/>
                    <a:pt x="23" y="761"/>
                  </a:cubicBezTo>
                  <a:cubicBezTo>
                    <a:pt x="23" y="772"/>
                    <a:pt x="23" y="772"/>
                    <a:pt x="12" y="784"/>
                  </a:cubicBezTo>
                  <a:lnTo>
                    <a:pt x="12" y="795"/>
                  </a:lnTo>
                  <a:cubicBezTo>
                    <a:pt x="0" y="818"/>
                    <a:pt x="0" y="853"/>
                    <a:pt x="12" y="864"/>
                  </a:cubicBezTo>
                  <a:cubicBezTo>
                    <a:pt x="23" y="887"/>
                    <a:pt x="35" y="910"/>
                    <a:pt x="58" y="922"/>
                  </a:cubicBezTo>
                  <a:cubicBezTo>
                    <a:pt x="81" y="922"/>
                    <a:pt x="104" y="933"/>
                    <a:pt x="115" y="933"/>
                  </a:cubicBezTo>
                  <a:lnTo>
                    <a:pt x="173" y="933"/>
                  </a:lnTo>
                  <a:cubicBezTo>
                    <a:pt x="150" y="933"/>
                    <a:pt x="138" y="922"/>
                    <a:pt x="115" y="922"/>
                  </a:cubicBezTo>
                  <a:cubicBezTo>
                    <a:pt x="104" y="922"/>
                    <a:pt x="81" y="922"/>
                    <a:pt x="69" y="910"/>
                  </a:cubicBezTo>
                  <a:cubicBezTo>
                    <a:pt x="46" y="899"/>
                    <a:pt x="35" y="887"/>
                    <a:pt x="23" y="864"/>
                  </a:cubicBezTo>
                  <a:cubicBezTo>
                    <a:pt x="12" y="841"/>
                    <a:pt x="12" y="818"/>
                    <a:pt x="23" y="807"/>
                  </a:cubicBezTo>
                  <a:lnTo>
                    <a:pt x="23" y="784"/>
                  </a:lnTo>
                  <a:cubicBezTo>
                    <a:pt x="35" y="784"/>
                    <a:pt x="35" y="772"/>
                    <a:pt x="35" y="772"/>
                  </a:cubicBezTo>
                  <a:cubicBezTo>
                    <a:pt x="35" y="761"/>
                    <a:pt x="46" y="749"/>
                    <a:pt x="46" y="738"/>
                  </a:cubicBezTo>
                  <a:close/>
                  <a:moveTo>
                    <a:pt x="369" y="899"/>
                  </a:moveTo>
                  <a:cubicBezTo>
                    <a:pt x="368" y="899"/>
                    <a:pt x="345" y="910"/>
                    <a:pt x="300" y="910"/>
                  </a:cubicBezTo>
                  <a:cubicBezTo>
                    <a:pt x="277" y="922"/>
                    <a:pt x="254" y="922"/>
                    <a:pt x="219" y="922"/>
                  </a:cubicBezTo>
                  <a:cubicBezTo>
                    <a:pt x="207" y="922"/>
                    <a:pt x="184" y="933"/>
                    <a:pt x="173" y="933"/>
                  </a:cubicBezTo>
                  <a:lnTo>
                    <a:pt x="231" y="933"/>
                  </a:lnTo>
                  <a:cubicBezTo>
                    <a:pt x="254" y="922"/>
                    <a:pt x="289" y="922"/>
                    <a:pt x="300" y="922"/>
                  </a:cubicBezTo>
                  <a:cubicBezTo>
                    <a:pt x="345" y="910"/>
                    <a:pt x="368" y="899"/>
                    <a:pt x="369" y="8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2852510" y="3316884"/>
              <a:ext cx="41701" cy="69573"/>
            </a:xfrm>
            <a:custGeom>
              <a:avLst/>
              <a:gdLst/>
              <a:ahLst/>
              <a:cxnLst/>
              <a:rect l="l" t="t" r="r" b="b"/>
              <a:pathLst>
                <a:path w="588" h="981" extrusionOk="0">
                  <a:moveTo>
                    <a:pt x="588" y="0"/>
                  </a:moveTo>
                  <a:cubicBezTo>
                    <a:pt x="588" y="0"/>
                    <a:pt x="531" y="47"/>
                    <a:pt x="438" y="139"/>
                  </a:cubicBezTo>
                  <a:cubicBezTo>
                    <a:pt x="392" y="174"/>
                    <a:pt x="346" y="231"/>
                    <a:pt x="288" y="277"/>
                  </a:cubicBezTo>
                  <a:cubicBezTo>
                    <a:pt x="277" y="300"/>
                    <a:pt x="265" y="312"/>
                    <a:pt x="254" y="323"/>
                  </a:cubicBezTo>
                  <a:cubicBezTo>
                    <a:pt x="242" y="335"/>
                    <a:pt x="231" y="358"/>
                    <a:pt x="208" y="369"/>
                  </a:cubicBezTo>
                  <a:cubicBezTo>
                    <a:pt x="185" y="404"/>
                    <a:pt x="162" y="427"/>
                    <a:pt x="127" y="461"/>
                  </a:cubicBezTo>
                  <a:lnTo>
                    <a:pt x="58" y="565"/>
                  </a:lnTo>
                  <a:cubicBezTo>
                    <a:pt x="47" y="565"/>
                    <a:pt x="47" y="577"/>
                    <a:pt x="47" y="588"/>
                  </a:cubicBezTo>
                  <a:lnTo>
                    <a:pt x="24" y="612"/>
                  </a:lnTo>
                  <a:cubicBezTo>
                    <a:pt x="12" y="635"/>
                    <a:pt x="12" y="646"/>
                    <a:pt x="12" y="669"/>
                  </a:cubicBezTo>
                  <a:cubicBezTo>
                    <a:pt x="1" y="715"/>
                    <a:pt x="12" y="750"/>
                    <a:pt x="35" y="784"/>
                  </a:cubicBezTo>
                  <a:cubicBezTo>
                    <a:pt x="47" y="807"/>
                    <a:pt x="70" y="842"/>
                    <a:pt x="93" y="865"/>
                  </a:cubicBezTo>
                  <a:cubicBezTo>
                    <a:pt x="139" y="911"/>
                    <a:pt x="173" y="934"/>
                    <a:pt x="208" y="957"/>
                  </a:cubicBezTo>
                  <a:cubicBezTo>
                    <a:pt x="173" y="934"/>
                    <a:pt x="139" y="899"/>
                    <a:pt x="93" y="853"/>
                  </a:cubicBezTo>
                  <a:cubicBezTo>
                    <a:pt x="81" y="830"/>
                    <a:pt x="58" y="807"/>
                    <a:pt x="47" y="773"/>
                  </a:cubicBezTo>
                  <a:cubicBezTo>
                    <a:pt x="24" y="750"/>
                    <a:pt x="12" y="704"/>
                    <a:pt x="24" y="669"/>
                  </a:cubicBezTo>
                  <a:cubicBezTo>
                    <a:pt x="24" y="658"/>
                    <a:pt x="35" y="635"/>
                    <a:pt x="35" y="623"/>
                  </a:cubicBezTo>
                  <a:cubicBezTo>
                    <a:pt x="47" y="612"/>
                    <a:pt x="47" y="600"/>
                    <a:pt x="58" y="588"/>
                  </a:cubicBezTo>
                  <a:cubicBezTo>
                    <a:pt x="58" y="588"/>
                    <a:pt x="70" y="577"/>
                    <a:pt x="70" y="565"/>
                  </a:cubicBezTo>
                  <a:cubicBezTo>
                    <a:pt x="93" y="530"/>
                    <a:pt x="116" y="507"/>
                    <a:pt x="139" y="473"/>
                  </a:cubicBezTo>
                  <a:cubicBezTo>
                    <a:pt x="173" y="438"/>
                    <a:pt x="196" y="404"/>
                    <a:pt x="219" y="381"/>
                  </a:cubicBezTo>
                  <a:cubicBezTo>
                    <a:pt x="231" y="358"/>
                    <a:pt x="254" y="346"/>
                    <a:pt x="265" y="335"/>
                  </a:cubicBezTo>
                  <a:cubicBezTo>
                    <a:pt x="277" y="323"/>
                    <a:pt x="288" y="300"/>
                    <a:pt x="300" y="289"/>
                  </a:cubicBezTo>
                  <a:lnTo>
                    <a:pt x="380" y="208"/>
                  </a:lnTo>
                  <a:lnTo>
                    <a:pt x="449" y="139"/>
                  </a:lnTo>
                  <a:lnTo>
                    <a:pt x="554" y="35"/>
                  </a:lnTo>
                  <a:lnTo>
                    <a:pt x="588" y="0"/>
                  </a:lnTo>
                  <a:close/>
                  <a:moveTo>
                    <a:pt x="208" y="957"/>
                  </a:moveTo>
                  <a:lnTo>
                    <a:pt x="254" y="980"/>
                  </a:lnTo>
                  <a:cubicBezTo>
                    <a:pt x="254" y="980"/>
                    <a:pt x="242" y="968"/>
                    <a:pt x="208" y="957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2788753" y="3384755"/>
              <a:ext cx="94891" cy="129925"/>
            </a:xfrm>
            <a:custGeom>
              <a:avLst/>
              <a:gdLst/>
              <a:ahLst/>
              <a:cxnLst/>
              <a:rect l="l" t="t" r="r" b="b"/>
              <a:pathLst>
                <a:path w="1338" h="1832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4" y="23"/>
                    <a:pt x="47" y="34"/>
                  </a:cubicBezTo>
                  <a:cubicBezTo>
                    <a:pt x="58" y="34"/>
                    <a:pt x="81" y="46"/>
                    <a:pt x="104" y="69"/>
                  </a:cubicBezTo>
                  <a:cubicBezTo>
                    <a:pt x="127" y="80"/>
                    <a:pt x="139" y="92"/>
                    <a:pt x="162" y="103"/>
                  </a:cubicBezTo>
                  <a:cubicBezTo>
                    <a:pt x="185" y="115"/>
                    <a:pt x="208" y="138"/>
                    <a:pt x="231" y="150"/>
                  </a:cubicBezTo>
                  <a:cubicBezTo>
                    <a:pt x="254" y="161"/>
                    <a:pt x="277" y="185"/>
                    <a:pt x="300" y="196"/>
                  </a:cubicBezTo>
                  <a:cubicBezTo>
                    <a:pt x="335" y="219"/>
                    <a:pt x="358" y="242"/>
                    <a:pt x="381" y="265"/>
                  </a:cubicBezTo>
                  <a:cubicBezTo>
                    <a:pt x="393" y="277"/>
                    <a:pt x="404" y="277"/>
                    <a:pt x="416" y="288"/>
                  </a:cubicBezTo>
                  <a:cubicBezTo>
                    <a:pt x="427" y="300"/>
                    <a:pt x="450" y="311"/>
                    <a:pt x="462" y="323"/>
                  </a:cubicBezTo>
                  <a:cubicBezTo>
                    <a:pt x="485" y="346"/>
                    <a:pt x="508" y="369"/>
                    <a:pt x="542" y="392"/>
                  </a:cubicBezTo>
                  <a:cubicBezTo>
                    <a:pt x="519" y="357"/>
                    <a:pt x="496" y="334"/>
                    <a:pt x="462" y="311"/>
                  </a:cubicBezTo>
                  <a:cubicBezTo>
                    <a:pt x="450" y="300"/>
                    <a:pt x="439" y="288"/>
                    <a:pt x="427" y="288"/>
                  </a:cubicBezTo>
                  <a:lnTo>
                    <a:pt x="393" y="254"/>
                  </a:lnTo>
                  <a:cubicBezTo>
                    <a:pt x="358" y="231"/>
                    <a:pt x="335" y="208"/>
                    <a:pt x="311" y="196"/>
                  </a:cubicBezTo>
                  <a:cubicBezTo>
                    <a:pt x="288" y="173"/>
                    <a:pt x="265" y="161"/>
                    <a:pt x="242" y="138"/>
                  </a:cubicBezTo>
                  <a:cubicBezTo>
                    <a:pt x="208" y="126"/>
                    <a:pt x="196" y="115"/>
                    <a:pt x="173" y="92"/>
                  </a:cubicBezTo>
                  <a:lnTo>
                    <a:pt x="104" y="57"/>
                  </a:lnTo>
                  <a:cubicBezTo>
                    <a:pt x="81" y="46"/>
                    <a:pt x="70" y="34"/>
                    <a:pt x="47" y="23"/>
                  </a:cubicBezTo>
                  <a:cubicBezTo>
                    <a:pt x="35" y="11"/>
                    <a:pt x="12" y="11"/>
                    <a:pt x="1" y="0"/>
                  </a:cubicBezTo>
                  <a:close/>
                  <a:moveTo>
                    <a:pt x="542" y="392"/>
                  </a:moveTo>
                  <a:cubicBezTo>
                    <a:pt x="588" y="449"/>
                    <a:pt x="646" y="495"/>
                    <a:pt x="692" y="553"/>
                  </a:cubicBezTo>
                  <a:cubicBezTo>
                    <a:pt x="738" y="610"/>
                    <a:pt x="784" y="668"/>
                    <a:pt x="842" y="726"/>
                  </a:cubicBezTo>
                  <a:cubicBezTo>
                    <a:pt x="877" y="795"/>
                    <a:pt x="934" y="853"/>
                    <a:pt x="969" y="922"/>
                  </a:cubicBezTo>
                  <a:cubicBezTo>
                    <a:pt x="1015" y="979"/>
                    <a:pt x="1049" y="1048"/>
                    <a:pt x="1084" y="1106"/>
                  </a:cubicBezTo>
                  <a:cubicBezTo>
                    <a:pt x="1095" y="1140"/>
                    <a:pt x="1107" y="1175"/>
                    <a:pt x="1130" y="1198"/>
                  </a:cubicBezTo>
                  <a:cubicBezTo>
                    <a:pt x="1130" y="1222"/>
                    <a:pt x="1141" y="1233"/>
                    <a:pt x="1153" y="1245"/>
                  </a:cubicBezTo>
                  <a:cubicBezTo>
                    <a:pt x="1153" y="1268"/>
                    <a:pt x="1164" y="1279"/>
                    <a:pt x="1164" y="1291"/>
                  </a:cubicBezTo>
                  <a:cubicBezTo>
                    <a:pt x="1176" y="1325"/>
                    <a:pt x="1199" y="1348"/>
                    <a:pt x="1210" y="1383"/>
                  </a:cubicBezTo>
                  <a:cubicBezTo>
                    <a:pt x="1199" y="1348"/>
                    <a:pt x="1187" y="1325"/>
                    <a:pt x="1176" y="1291"/>
                  </a:cubicBezTo>
                  <a:cubicBezTo>
                    <a:pt x="1176" y="1279"/>
                    <a:pt x="1164" y="1256"/>
                    <a:pt x="1164" y="1245"/>
                  </a:cubicBezTo>
                  <a:cubicBezTo>
                    <a:pt x="1153" y="1233"/>
                    <a:pt x="1141" y="1210"/>
                    <a:pt x="1141" y="1198"/>
                  </a:cubicBezTo>
                  <a:cubicBezTo>
                    <a:pt x="1118" y="1163"/>
                    <a:pt x="1107" y="1129"/>
                    <a:pt x="1095" y="1106"/>
                  </a:cubicBezTo>
                  <a:cubicBezTo>
                    <a:pt x="1061" y="1037"/>
                    <a:pt x="1026" y="968"/>
                    <a:pt x="980" y="910"/>
                  </a:cubicBezTo>
                  <a:cubicBezTo>
                    <a:pt x="946" y="841"/>
                    <a:pt x="900" y="784"/>
                    <a:pt x="853" y="715"/>
                  </a:cubicBezTo>
                  <a:cubicBezTo>
                    <a:pt x="795" y="656"/>
                    <a:pt x="749" y="599"/>
                    <a:pt x="703" y="541"/>
                  </a:cubicBezTo>
                  <a:cubicBezTo>
                    <a:pt x="657" y="484"/>
                    <a:pt x="600" y="438"/>
                    <a:pt x="542" y="392"/>
                  </a:cubicBezTo>
                  <a:close/>
                  <a:moveTo>
                    <a:pt x="1210" y="1383"/>
                  </a:moveTo>
                  <a:lnTo>
                    <a:pt x="1210" y="1383"/>
                  </a:lnTo>
                  <a:cubicBezTo>
                    <a:pt x="1222" y="1406"/>
                    <a:pt x="1222" y="1440"/>
                    <a:pt x="1233" y="1463"/>
                  </a:cubicBezTo>
                  <a:cubicBezTo>
                    <a:pt x="1245" y="1498"/>
                    <a:pt x="1256" y="1521"/>
                    <a:pt x="1268" y="1544"/>
                  </a:cubicBezTo>
                  <a:cubicBezTo>
                    <a:pt x="1268" y="1521"/>
                    <a:pt x="1256" y="1486"/>
                    <a:pt x="1245" y="1463"/>
                  </a:cubicBezTo>
                  <a:cubicBezTo>
                    <a:pt x="1233" y="1440"/>
                    <a:pt x="1222" y="1406"/>
                    <a:pt x="1210" y="1383"/>
                  </a:cubicBezTo>
                  <a:close/>
                  <a:moveTo>
                    <a:pt x="1268" y="1544"/>
                  </a:moveTo>
                  <a:cubicBezTo>
                    <a:pt x="1268" y="1567"/>
                    <a:pt x="1279" y="1590"/>
                    <a:pt x="1279" y="1613"/>
                  </a:cubicBezTo>
                  <a:cubicBezTo>
                    <a:pt x="1291" y="1636"/>
                    <a:pt x="1302" y="1659"/>
                    <a:pt x="1302" y="1682"/>
                  </a:cubicBezTo>
                  <a:cubicBezTo>
                    <a:pt x="1314" y="1693"/>
                    <a:pt x="1314" y="1715"/>
                    <a:pt x="1314" y="1728"/>
                  </a:cubicBezTo>
                  <a:lnTo>
                    <a:pt x="1314" y="1728"/>
                  </a:lnTo>
                  <a:cubicBezTo>
                    <a:pt x="1314" y="1715"/>
                    <a:pt x="1314" y="1693"/>
                    <a:pt x="1302" y="1670"/>
                  </a:cubicBezTo>
                  <a:cubicBezTo>
                    <a:pt x="1302" y="1659"/>
                    <a:pt x="1291" y="1636"/>
                    <a:pt x="1291" y="1613"/>
                  </a:cubicBezTo>
                  <a:cubicBezTo>
                    <a:pt x="1279" y="1590"/>
                    <a:pt x="1279" y="1567"/>
                    <a:pt x="1268" y="1544"/>
                  </a:cubicBezTo>
                  <a:close/>
                  <a:moveTo>
                    <a:pt x="1314" y="1728"/>
                  </a:moveTo>
                  <a:lnTo>
                    <a:pt x="1314" y="1728"/>
                  </a:lnTo>
                  <a:cubicBezTo>
                    <a:pt x="1325" y="1798"/>
                    <a:pt x="1337" y="1832"/>
                    <a:pt x="1337" y="1832"/>
                  </a:cubicBezTo>
                  <a:cubicBezTo>
                    <a:pt x="1337" y="1832"/>
                    <a:pt x="1337" y="1798"/>
                    <a:pt x="1314" y="1728"/>
                  </a:cubicBezTo>
                  <a:close/>
                </a:path>
              </a:pathLst>
            </a:custGeom>
            <a:solidFill>
              <a:srgbClr val="F09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2180825" y="2984056"/>
              <a:ext cx="552467" cy="780687"/>
            </a:xfrm>
            <a:custGeom>
              <a:avLst/>
              <a:gdLst/>
              <a:ahLst/>
              <a:cxnLst/>
              <a:rect l="l" t="t" r="r" b="b"/>
              <a:pathLst>
                <a:path w="7790" h="11008" extrusionOk="0">
                  <a:moveTo>
                    <a:pt x="2014" y="0"/>
                  </a:moveTo>
                  <a:cubicBezTo>
                    <a:pt x="1978" y="0"/>
                    <a:pt x="1936" y="4"/>
                    <a:pt x="1890" y="15"/>
                  </a:cubicBezTo>
                  <a:cubicBezTo>
                    <a:pt x="1752" y="50"/>
                    <a:pt x="1683" y="1006"/>
                    <a:pt x="1683" y="1006"/>
                  </a:cubicBezTo>
                  <a:lnTo>
                    <a:pt x="1107" y="3495"/>
                  </a:lnTo>
                  <a:lnTo>
                    <a:pt x="738" y="4314"/>
                  </a:lnTo>
                  <a:cubicBezTo>
                    <a:pt x="346" y="5097"/>
                    <a:pt x="876" y="7920"/>
                    <a:pt x="876" y="8231"/>
                  </a:cubicBezTo>
                  <a:cubicBezTo>
                    <a:pt x="876" y="8542"/>
                    <a:pt x="0" y="9107"/>
                    <a:pt x="0" y="9107"/>
                  </a:cubicBezTo>
                  <a:cubicBezTo>
                    <a:pt x="0" y="9107"/>
                    <a:pt x="2339" y="9706"/>
                    <a:pt x="3595" y="10052"/>
                  </a:cubicBezTo>
                  <a:cubicBezTo>
                    <a:pt x="4436" y="10270"/>
                    <a:pt x="5208" y="10708"/>
                    <a:pt x="5634" y="10973"/>
                  </a:cubicBezTo>
                  <a:cubicBezTo>
                    <a:pt x="5673" y="10997"/>
                    <a:pt x="5714" y="11008"/>
                    <a:pt x="5755" y="11008"/>
                  </a:cubicBezTo>
                  <a:cubicBezTo>
                    <a:pt x="5873" y="11008"/>
                    <a:pt x="5983" y="10917"/>
                    <a:pt x="5992" y="10789"/>
                  </a:cubicBezTo>
                  <a:cubicBezTo>
                    <a:pt x="6015" y="10224"/>
                    <a:pt x="6084" y="9210"/>
                    <a:pt x="6256" y="8680"/>
                  </a:cubicBezTo>
                  <a:cubicBezTo>
                    <a:pt x="6487" y="7978"/>
                    <a:pt x="6533" y="6756"/>
                    <a:pt x="7155" y="5604"/>
                  </a:cubicBezTo>
                  <a:cubicBezTo>
                    <a:pt x="7789" y="4452"/>
                    <a:pt x="6556" y="3472"/>
                    <a:pt x="6441" y="2988"/>
                  </a:cubicBezTo>
                  <a:cubicBezTo>
                    <a:pt x="6326" y="2493"/>
                    <a:pt x="5496" y="788"/>
                    <a:pt x="5347" y="650"/>
                  </a:cubicBezTo>
                  <a:cubicBezTo>
                    <a:pt x="5293" y="600"/>
                    <a:pt x="5231" y="583"/>
                    <a:pt x="5173" y="583"/>
                  </a:cubicBezTo>
                  <a:cubicBezTo>
                    <a:pt x="5057" y="583"/>
                    <a:pt x="4955" y="650"/>
                    <a:pt x="4955" y="650"/>
                  </a:cubicBezTo>
                  <a:cubicBezTo>
                    <a:pt x="4955" y="650"/>
                    <a:pt x="3296" y="627"/>
                    <a:pt x="3215" y="522"/>
                  </a:cubicBezTo>
                  <a:cubicBezTo>
                    <a:pt x="3122" y="407"/>
                    <a:pt x="2132" y="15"/>
                    <a:pt x="2132" y="15"/>
                  </a:cubicBezTo>
                  <a:cubicBezTo>
                    <a:pt x="2132" y="15"/>
                    <a:pt x="2086" y="0"/>
                    <a:pt x="2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1661121" y="3829283"/>
              <a:ext cx="859692" cy="850473"/>
            </a:xfrm>
            <a:custGeom>
              <a:avLst/>
              <a:gdLst/>
              <a:ahLst/>
              <a:cxnLst/>
              <a:rect l="l" t="t" r="r" b="b"/>
              <a:pathLst>
                <a:path w="12122" h="11992" extrusionOk="0">
                  <a:moveTo>
                    <a:pt x="11879" y="0"/>
                  </a:moveTo>
                  <a:lnTo>
                    <a:pt x="6775" y="3284"/>
                  </a:lnTo>
                  <a:cubicBezTo>
                    <a:pt x="6775" y="3284"/>
                    <a:pt x="6602" y="6994"/>
                    <a:pt x="6602" y="7316"/>
                  </a:cubicBezTo>
                  <a:cubicBezTo>
                    <a:pt x="6602" y="7639"/>
                    <a:pt x="6095" y="7708"/>
                    <a:pt x="5946" y="7927"/>
                  </a:cubicBezTo>
                  <a:cubicBezTo>
                    <a:pt x="5785" y="8135"/>
                    <a:pt x="5946" y="8883"/>
                    <a:pt x="5946" y="8883"/>
                  </a:cubicBezTo>
                  <a:cubicBezTo>
                    <a:pt x="5946" y="8883"/>
                    <a:pt x="5904" y="8903"/>
                    <a:pt x="5809" y="8903"/>
                  </a:cubicBezTo>
                  <a:cubicBezTo>
                    <a:pt x="5676" y="8903"/>
                    <a:pt x="5440" y="8864"/>
                    <a:pt x="5070" y="8676"/>
                  </a:cubicBezTo>
                  <a:cubicBezTo>
                    <a:pt x="4056" y="8169"/>
                    <a:pt x="2812" y="7570"/>
                    <a:pt x="2028" y="7454"/>
                  </a:cubicBezTo>
                  <a:cubicBezTo>
                    <a:pt x="1970" y="7447"/>
                    <a:pt x="1918" y="7443"/>
                    <a:pt x="1871" y="7443"/>
                  </a:cubicBezTo>
                  <a:cubicBezTo>
                    <a:pt x="1281" y="7443"/>
                    <a:pt x="1498" y="7996"/>
                    <a:pt x="1498" y="7996"/>
                  </a:cubicBezTo>
                  <a:lnTo>
                    <a:pt x="933" y="7639"/>
                  </a:lnTo>
                  <a:lnTo>
                    <a:pt x="0" y="9183"/>
                  </a:lnTo>
                  <a:cubicBezTo>
                    <a:pt x="0" y="9183"/>
                    <a:pt x="749" y="9459"/>
                    <a:pt x="933" y="9563"/>
                  </a:cubicBezTo>
                  <a:cubicBezTo>
                    <a:pt x="1130" y="9667"/>
                    <a:pt x="715" y="10140"/>
                    <a:pt x="1383" y="10773"/>
                  </a:cubicBezTo>
                  <a:cubicBezTo>
                    <a:pt x="2062" y="11418"/>
                    <a:pt x="3883" y="11349"/>
                    <a:pt x="5565" y="11776"/>
                  </a:cubicBezTo>
                  <a:cubicBezTo>
                    <a:pt x="6153" y="11925"/>
                    <a:pt x="6619" y="11992"/>
                    <a:pt x="6998" y="11992"/>
                  </a:cubicBezTo>
                  <a:cubicBezTo>
                    <a:pt x="7705" y="11992"/>
                    <a:pt x="8113" y="11759"/>
                    <a:pt x="8458" y="11384"/>
                  </a:cubicBezTo>
                  <a:cubicBezTo>
                    <a:pt x="12122" y="7478"/>
                    <a:pt x="11879" y="0"/>
                    <a:pt x="1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2055792" y="3674819"/>
              <a:ext cx="871110" cy="1488894"/>
            </a:xfrm>
            <a:custGeom>
              <a:avLst/>
              <a:gdLst/>
              <a:ahLst/>
              <a:cxnLst/>
              <a:rect l="l" t="t" r="r" b="b"/>
              <a:pathLst>
                <a:path w="12283" h="20994" extrusionOk="0">
                  <a:moveTo>
                    <a:pt x="1567" y="0"/>
                  </a:moveTo>
                  <a:cubicBezTo>
                    <a:pt x="1567" y="0"/>
                    <a:pt x="0" y="1821"/>
                    <a:pt x="104" y="3676"/>
                  </a:cubicBezTo>
                  <a:cubicBezTo>
                    <a:pt x="220" y="5531"/>
                    <a:pt x="1141" y="7133"/>
                    <a:pt x="2432" y="8354"/>
                  </a:cubicBezTo>
                  <a:cubicBezTo>
                    <a:pt x="3710" y="9563"/>
                    <a:pt x="4932" y="10566"/>
                    <a:pt x="5208" y="10923"/>
                  </a:cubicBezTo>
                  <a:cubicBezTo>
                    <a:pt x="5497" y="11281"/>
                    <a:pt x="5969" y="11845"/>
                    <a:pt x="6326" y="11960"/>
                  </a:cubicBezTo>
                  <a:cubicBezTo>
                    <a:pt x="6672" y="12064"/>
                    <a:pt x="6038" y="13204"/>
                    <a:pt x="6326" y="13527"/>
                  </a:cubicBezTo>
                  <a:cubicBezTo>
                    <a:pt x="6603" y="13850"/>
                    <a:pt x="6959" y="14103"/>
                    <a:pt x="6959" y="14852"/>
                  </a:cubicBezTo>
                  <a:cubicBezTo>
                    <a:pt x="6959" y="15601"/>
                    <a:pt x="7501" y="17456"/>
                    <a:pt x="7351" y="18458"/>
                  </a:cubicBezTo>
                  <a:cubicBezTo>
                    <a:pt x="7213" y="19449"/>
                    <a:pt x="7962" y="20130"/>
                    <a:pt x="8216" y="20199"/>
                  </a:cubicBezTo>
                  <a:cubicBezTo>
                    <a:pt x="8457" y="20279"/>
                    <a:pt x="8573" y="20993"/>
                    <a:pt x="8573" y="20993"/>
                  </a:cubicBezTo>
                  <a:lnTo>
                    <a:pt x="10923" y="20452"/>
                  </a:lnTo>
                  <a:lnTo>
                    <a:pt x="10566" y="19530"/>
                  </a:lnTo>
                  <a:cubicBezTo>
                    <a:pt x="10566" y="19530"/>
                    <a:pt x="12283" y="17951"/>
                    <a:pt x="11603" y="16949"/>
                  </a:cubicBezTo>
                  <a:cubicBezTo>
                    <a:pt x="10923" y="15959"/>
                    <a:pt x="10209" y="16062"/>
                    <a:pt x="10070" y="15244"/>
                  </a:cubicBezTo>
                  <a:cubicBezTo>
                    <a:pt x="9921" y="14415"/>
                    <a:pt x="10244" y="14103"/>
                    <a:pt x="9886" y="13711"/>
                  </a:cubicBezTo>
                  <a:cubicBezTo>
                    <a:pt x="9529" y="13308"/>
                    <a:pt x="10393" y="10531"/>
                    <a:pt x="9714" y="9990"/>
                  </a:cubicBezTo>
                  <a:cubicBezTo>
                    <a:pt x="9033" y="9460"/>
                    <a:pt x="4851" y="3745"/>
                    <a:pt x="4851" y="3745"/>
                  </a:cubicBezTo>
                  <a:lnTo>
                    <a:pt x="6303" y="2420"/>
                  </a:lnTo>
                  <a:lnTo>
                    <a:pt x="6303" y="2005"/>
                  </a:lnTo>
                  <a:cubicBezTo>
                    <a:pt x="6303" y="2005"/>
                    <a:pt x="5254" y="1821"/>
                    <a:pt x="4275" y="1452"/>
                  </a:cubicBezTo>
                  <a:cubicBezTo>
                    <a:pt x="3307" y="1072"/>
                    <a:pt x="1567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1719134" y="2997885"/>
              <a:ext cx="625160" cy="848487"/>
            </a:xfrm>
            <a:custGeom>
              <a:avLst/>
              <a:gdLst/>
              <a:ahLst/>
              <a:cxnLst/>
              <a:rect l="l" t="t" r="r" b="b"/>
              <a:pathLst>
                <a:path w="8815" h="11964" extrusionOk="0">
                  <a:moveTo>
                    <a:pt x="8229" y="1"/>
                  </a:moveTo>
                  <a:cubicBezTo>
                    <a:pt x="7790" y="1"/>
                    <a:pt x="6812" y="40"/>
                    <a:pt x="6142" y="362"/>
                  </a:cubicBezTo>
                  <a:cubicBezTo>
                    <a:pt x="5243" y="800"/>
                    <a:pt x="4609" y="1618"/>
                    <a:pt x="3423" y="1941"/>
                  </a:cubicBezTo>
                  <a:cubicBezTo>
                    <a:pt x="2247" y="2263"/>
                    <a:pt x="289" y="2943"/>
                    <a:pt x="138" y="3404"/>
                  </a:cubicBezTo>
                  <a:cubicBezTo>
                    <a:pt x="0" y="3865"/>
                    <a:pt x="496" y="7402"/>
                    <a:pt x="1751" y="9903"/>
                  </a:cubicBezTo>
                  <a:cubicBezTo>
                    <a:pt x="1751" y="9903"/>
                    <a:pt x="1821" y="11216"/>
                    <a:pt x="2143" y="11573"/>
                  </a:cubicBezTo>
                  <a:cubicBezTo>
                    <a:pt x="2363" y="11816"/>
                    <a:pt x="3160" y="11963"/>
                    <a:pt x="3678" y="11963"/>
                  </a:cubicBezTo>
                  <a:cubicBezTo>
                    <a:pt x="3922" y="11963"/>
                    <a:pt x="4104" y="11931"/>
                    <a:pt x="4137" y="11861"/>
                  </a:cubicBezTo>
                  <a:cubicBezTo>
                    <a:pt x="4252" y="11654"/>
                    <a:pt x="4068" y="11250"/>
                    <a:pt x="4068" y="11250"/>
                  </a:cubicBezTo>
                  <a:cubicBezTo>
                    <a:pt x="4068" y="11250"/>
                    <a:pt x="4609" y="10940"/>
                    <a:pt x="4529" y="10467"/>
                  </a:cubicBezTo>
                  <a:cubicBezTo>
                    <a:pt x="4460" y="10006"/>
                    <a:pt x="3930" y="9752"/>
                    <a:pt x="3710" y="9614"/>
                  </a:cubicBezTo>
                  <a:cubicBezTo>
                    <a:pt x="3503" y="9476"/>
                    <a:pt x="3146" y="9683"/>
                    <a:pt x="2962" y="9038"/>
                  </a:cubicBezTo>
                  <a:cubicBezTo>
                    <a:pt x="2788" y="8405"/>
                    <a:pt x="2466" y="7967"/>
                    <a:pt x="2466" y="7183"/>
                  </a:cubicBezTo>
                  <a:cubicBezTo>
                    <a:pt x="2466" y="6400"/>
                    <a:pt x="2535" y="5005"/>
                    <a:pt x="2466" y="4718"/>
                  </a:cubicBezTo>
                  <a:cubicBezTo>
                    <a:pt x="2466" y="4718"/>
                    <a:pt x="5392" y="3796"/>
                    <a:pt x="6314" y="2943"/>
                  </a:cubicBezTo>
                  <a:lnTo>
                    <a:pt x="7248" y="4119"/>
                  </a:lnTo>
                  <a:cubicBezTo>
                    <a:pt x="7248" y="4119"/>
                    <a:pt x="8469" y="3254"/>
                    <a:pt x="8642" y="2263"/>
                  </a:cubicBezTo>
                  <a:cubicBezTo>
                    <a:pt x="8815" y="1261"/>
                    <a:pt x="8457" y="5"/>
                    <a:pt x="8457" y="5"/>
                  </a:cubicBezTo>
                  <a:cubicBezTo>
                    <a:pt x="8457" y="5"/>
                    <a:pt x="8372" y="1"/>
                    <a:pt x="8229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2331955" y="2632930"/>
              <a:ext cx="348997" cy="563105"/>
            </a:xfrm>
            <a:custGeom>
              <a:avLst/>
              <a:gdLst/>
              <a:ahLst/>
              <a:cxnLst/>
              <a:rect l="l" t="t" r="r" b="b"/>
              <a:pathLst>
                <a:path w="4921" h="7940" extrusionOk="0">
                  <a:moveTo>
                    <a:pt x="3838" y="1"/>
                  </a:moveTo>
                  <a:lnTo>
                    <a:pt x="3700" y="324"/>
                  </a:lnTo>
                  <a:cubicBezTo>
                    <a:pt x="3561" y="634"/>
                    <a:pt x="3077" y="934"/>
                    <a:pt x="2640" y="1279"/>
                  </a:cubicBezTo>
                  <a:cubicBezTo>
                    <a:pt x="2213" y="1637"/>
                    <a:pt x="1775" y="2386"/>
                    <a:pt x="1775" y="2386"/>
                  </a:cubicBezTo>
                  <a:cubicBezTo>
                    <a:pt x="1775" y="2386"/>
                    <a:pt x="1413" y="2009"/>
                    <a:pt x="1073" y="2009"/>
                  </a:cubicBezTo>
                  <a:cubicBezTo>
                    <a:pt x="980" y="2009"/>
                    <a:pt x="889" y="2037"/>
                    <a:pt x="807" y="2109"/>
                  </a:cubicBezTo>
                  <a:cubicBezTo>
                    <a:pt x="438" y="2444"/>
                    <a:pt x="1050" y="3469"/>
                    <a:pt x="1050" y="3469"/>
                  </a:cubicBezTo>
                  <a:cubicBezTo>
                    <a:pt x="1050" y="3469"/>
                    <a:pt x="796" y="3768"/>
                    <a:pt x="681" y="3837"/>
                  </a:cubicBezTo>
                  <a:cubicBezTo>
                    <a:pt x="577" y="3895"/>
                    <a:pt x="220" y="3976"/>
                    <a:pt x="220" y="3976"/>
                  </a:cubicBezTo>
                  <a:lnTo>
                    <a:pt x="1" y="4966"/>
                  </a:lnTo>
                  <a:cubicBezTo>
                    <a:pt x="1" y="4966"/>
                    <a:pt x="197" y="5105"/>
                    <a:pt x="531" y="5358"/>
                  </a:cubicBezTo>
                  <a:cubicBezTo>
                    <a:pt x="865" y="5612"/>
                    <a:pt x="1856" y="7939"/>
                    <a:pt x="2973" y="7939"/>
                  </a:cubicBezTo>
                  <a:cubicBezTo>
                    <a:pt x="4102" y="7939"/>
                    <a:pt x="2824" y="5601"/>
                    <a:pt x="2824" y="5601"/>
                  </a:cubicBezTo>
                  <a:lnTo>
                    <a:pt x="2409" y="5416"/>
                  </a:lnTo>
                  <a:lnTo>
                    <a:pt x="2409" y="5059"/>
                  </a:lnTo>
                  <a:cubicBezTo>
                    <a:pt x="2409" y="5059"/>
                    <a:pt x="3112" y="5393"/>
                    <a:pt x="3492" y="5416"/>
                  </a:cubicBezTo>
                  <a:cubicBezTo>
                    <a:pt x="3500" y="5417"/>
                    <a:pt x="3508" y="5417"/>
                    <a:pt x="3515" y="5417"/>
                  </a:cubicBezTo>
                  <a:cubicBezTo>
                    <a:pt x="3870" y="5417"/>
                    <a:pt x="4080" y="4906"/>
                    <a:pt x="4114" y="4771"/>
                  </a:cubicBezTo>
                  <a:cubicBezTo>
                    <a:pt x="4160" y="4633"/>
                    <a:pt x="4414" y="4471"/>
                    <a:pt x="4345" y="4333"/>
                  </a:cubicBezTo>
                  <a:cubicBezTo>
                    <a:pt x="4276" y="4195"/>
                    <a:pt x="4137" y="4195"/>
                    <a:pt x="4137" y="4114"/>
                  </a:cubicBezTo>
                  <a:cubicBezTo>
                    <a:pt x="4137" y="4097"/>
                    <a:pt x="4163" y="4092"/>
                    <a:pt x="4201" y="4092"/>
                  </a:cubicBezTo>
                  <a:cubicBezTo>
                    <a:pt x="4255" y="4092"/>
                    <a:pt x="4333" y="4102"/>
                    <a:pt x="4397" y="4102"/>
                  </a:cubicBezTo>
                  <a:cubicBezTo>
                    <a:pt x="4470" y="4102"/>
                    <a:pt x="4525" y="4089"/>
                    <a:pt x="4506" y="4034"/>
                  </a:cubicBezTo>
                  <a:cubicBezTo>
                    <a:pt x="4425" y="3837"/>
                    <a:pt x="4448" y="3388"/>
                    <a:pt x="4448" y="3388"/>
                  </a:cubicBezTo>
                  <a:cubicBezTo>
                    <a:pt x="4448" y="3388"/>
                    <a:pt x="4644" y="3250"/>
                    <a:pt x="4783" y="3135"/>
                  </a:cubicBezTo>
                  <a:cubicBezTo>
                    <a:pt x="4921" y="3020"/>
                    <a:pt x="4276" y="2213"/>
                    <a:pt x="4276" y="1556"/>
                  </a:cubicBezTo>
                  <a:cubicBezTo>
                    <a:pt x="4276" y="911"/>
                    <a:pt x="3838" y="1"/>
                    <a:pt x="3838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2309899" y="3868502"/>
              <a:ext cx="157797" cy="185527"/>
            </a:xfrm>
            <a:custGeom>
              <a:avLst/>
              <a:gdLst/>
              <a:ahLst/>
              <a:cxnLst/>
              <a:rect l="l" t="t" r="r" b="b"/>
              <a:pathLst>
                <a:path w="2225" h="2616" extrusionOk="0">
                  <a:moveTo>
                    <a:pt x="12" y="0"/>
                  </a:moveTo>
                  <a:cubicBezTo>
                    <a:pt x="139" y="11"/>
                    <a:pt x="277" y="46"/>
                    <a:pt x="393" y="127"/>
                  </a:cubicBezTo>
                  <a:cubicBezTo>
                    <a:pt x="277" y="46"/>
                    <a:pt x="139" y="0"/>
                    <a:pt x="12" y="0"/>
                  </a:cubicBezTo>
                  <a:close/>
                  <a:moveTo>
                    <a:pt x="393" y="127"/>
                  </a:moveTo>
                  <a:lnTo>
                    <a:pt x="393" y="127"/>
                  </a:lnTo>
                  <a:cubicBezTo>
                    <a:pt x="288" y="208"/>
                    <a:pt x="150" y="242"/>
                    <a:pt x="24" y="242"/>
                  </a:cubicBezTo>
                  <a:lnTo>
                    <a:pt x="1" y="242"/>
                  </a:lnTo>
                  <a:lnTo>
                    <a:pt x="1" y="254"/>
                  </a:lnTo>
                  <a:lnTo>
                    <a:pt x="24" y="254"/>
                  </a:lnTo>
                  <a:cubicBezTo>
                    <a:pt x="150" y="254"/>
                    <a:pt x="288" y="208"/>
                    <a:pt x="393" y="127"/>
                  </a:cubicBezTo>
                  <a:close/>
                  <a:moveTo>
                    <a:pt x="1" y="254"/>
                  </a:moveTo>
                  <a:cubicBezTo>
                    <a:pt x="1" y="265"/>
                    <a:pt x="12" y="288"/>
                    <a:pt x="35" y="300"/>
                  </a:cubicBezTo>
                  <a:cubicBezTo>
                    <a:pt x="24" y="288"/>
                    <a:pt x="12" y="265"/>
                    <a:pt x="1" y="254"/>
                  </a:cubicBezTo>
                  <a:close/>
                  <a:moveTo>
                    <a:pt x="35" y="300"/>
                  </a:moveTo>
                  <a:cubicBezTo>
                    <a:pt x="58" y="323"/>
                    <a:pt x="81" y="334"/>
                    <a:pt x="93" y="334"/>
                  </a:cubicBezTo>
                  <a:cubicBezTo>
                    <a:pt x="139" y="346"/>
                    <a:pt x="185" y="357"/>
                    <a:pt x="231" y="357"/>
                  </a:cubicBezTo>
                  <a:cubicBezTo>
                    <a:pt x="185" y="346"/>
                    <a:pt x="139" y="346"/>
                    <a:pt x="104" y="334"/>
                  </a:cubicBezTo>
                  <a:lnTo>
                    <a:pt x="35" y="300"/>
                  </a:lnTo>
                  <a:close/>
                  <a:moveTo>
                    <a:pt x="231" y="357"/>
                  </a:moveTo>
                  <a:cubicBezTo>
                    <a:pt x="277" y="369"/>
                    <a:pt x="324" y="369"/>
                    <a:pt x="370" y="380"/>
                  </a:cubicBezTo>
                  <a:cubicBezTo>
                    <a:pt x="393" y="392"/>
                    <a:pt x="416" y="392"/>
                    <a:pt x="427" y="415"/>
                  </a:cubicBezTo>
                  <a:cubicBezTo>
                    <a:pt x="450" y="426"/>
                    <a:pt x="462" y="438"/>
                    <a:pt x="462" y="461"/>
                  </a:cubicBezTo>
                  <a:lnTo>
                    <a:pt x="173" y="830"/>
                  </a:lnTo>
                  <a:lnTo>
                    <a:pt x="162" y="830"/>
                  </a:lnTo>
                  <a:lnTo>
                    <a:pt x="173" y="841"/>
                  </a:lnTo>
                  <a:cubicBezTo>
                    <a:pt x="219" y="864"/>
                    <a:pt x="265" y="887"/>
                    <a:pt x="324" y="899"/>
                  </a:cubicBezTo>
                  <a:cubicBezTo>
                    <a:pt x="370" y="899"/>
                    <a:pt x="427" y="910"/>
                    <a:pt x="473" y="910"/>
                  </a:cubicBezTo>
                  <a:cubicBezTo>
                    <a:pt x="531" y="910"/>
                    <a:pt x="577" y="922"/>
                    <a:pt x="623" y="945"/>
                  </a:cubicBezTo>
                  <a:cubicBezTo>
                    <a:pt x="634" y="945"/>
                    <a:pt x="646" y="956"/>
                    <a:pt x="657" y="956"/>
                  </a:cubicBezTo>
                  <a:cubicBezTo>
                    <a:pt x="669" y="968"/>
                    <a:pt x="680" y="979"/>
                    <a:pt x="692" y="979"/>
                  </a:cubicBezTo>
                  <a:cubicBezTo>
                    <a:pt x="703" y="991"/>
                    <a:pt x="715" y="1002"/>
                    <a:pt x="726" y="1002"/>
                  </a:cubicBezTo>
                  <a:lnTo>
                    <a:pt x="738" y="1025"/>
                  </a:lnTo>
                  <a:cubicBezTo>
                    <a:pt x="738" y="1025"/>
                    <a:pt x="749" y="1025"/>
                    <a:pt x="749" y="1037"/>
                  </a:cubicBezTo>
                  <a:cubicBezTo>
                    <a:pt x="819" y="1106"/>
                    <a:pt x="865" y="1210"/>
                    <a:pt x="911" y="1302"/>
                  </a:cubicBezTo>
                  <a:lnTo>
                    <a:pt x="946" y="1371"/>
                  </a:lnTo>
                  <a:lnTo>
                    <a:pt x="957" y="1383"/>
                  </a:lnTo>
                  <a:lnTo>
                    <a:pt x="969" y="1406"/>
                  </a:lnTo>
                  <a:lnTo>
                    <a:pt x="992" y="1440"/>
                  </a:lnTo>
                  <a:lnTo>
                    <a:pt x="1003" y="1475"/>
                  </a:lnTo>
                  <a:lnTo>
                    <a:pt x="1026" y="1509"/>
                  </a:lnTo>
                  <a:lnTo>
                    <a:pt x="1049" y="1532"/>
                  </a:lnTo>
                  <a:cubicBezTo>
                    <a:pt x="1061" y="1544"/>
                    <a:pt x="1061" y="1544"/>
                    <a:pt x="1061" y="1555"/>
                  </a:cubicBezTo>
                  <a:lnTo>
                    <a:pt x="1072" y="1567"/>
                  </a:lnTo>
                  <a:cubicBezTo>
                    <a:pt x="1072" y="1567"/>
                    <a:pt x="1095" y="1590"/>
                    <a:pt x="1118" y="1624"/>
                  </a:cubicBezTo>
                  <a:cubicBezTo>
                    <a:pt x="1153" y="1647"/>
                    <a:pt x="1187" y="1694"/>
                    <a:pt x="1245" y="1752"/>
                  </a:cubicBezTo>
                  <a:cubicBezTo>
                    <a:pt x="1349" y="1855"/>
                    <a:pt x="1499" y="1982"/>
                    <a:pt x="1637" y="2108"/>
                  </a:cubicBezTo>
                  <a:cubicBezTo>
                    <a:pt x="1937" y="2362"/>
                    <a:pt x="2224" y="2615"/>
                    <a:pt x="2224" y="2615"/>
                  </a:cubicBezTo>
                  <a:cubicBezTo>
                    <a:pt x="2224" y="2615"/>
                    <a:pt x="1937" y="2351"/>
                    <a:pt x="1648" y="2097"/>
                  </a:cubicBezTo>
                  <a:cubicBezTo>
                    <a:pt x="1499" y="1970"/>
                    <a:pt x="1361" y="1844"/>
                    <a:pt x="1256" y="1740"/>
                  </a:cubicBezTo>
                  <a:cubicBezTo>
                    <a:pt x="1199" y="1682"/>
                    <a:pt x="1164" y="1636"/>
                    <a:pt x="1130" y="1613"/>
                  </a:cubicBezTo>
                  <a:cubicBezTo>
                    <a:pt x="1107" y="1578"/>
                    <a:pt x="1095" y="1555"/>
                    <a:pt x="1095" y="1555"/>
                  </a:cubicBezTo>
                  <a:cubicBezTo>
                    <a:pt x="1026" y="1475"/>
                    <a:pt x="969" y="1383"/>
                    <a:pt x="923" y="1291"/>
                  </a:cubicBezTo>
                  <a:cubicBezTo>
                    <a:pt x="877" y="1199"/>
                    <a:pt x="831" y="1106"/>
                    <a:pt x="761" y="1025"/>
                  </a:cubicBezTo>
                  <a:cubicBezTo>
                    <a:pt x="761" y="1014"/>
                    <a:pt x="749" y="1014"/>
                    <a:pt x="749" y="1014"/>
                  </a:cubicBezTo>
                  <a:lnTo>
                    <a:pt x="738" y="991"/>
                  </a:lnTo>
                  <a:cubicBezTo>
                    <a:pt x="726" y="991"/>
                    <a:pt x="715" y="979"/>
                    <a:pt x="703" y="968"/>
                  </a:cubicBezTo>
                  <a:cubicBezTo>
                    <a:pt x="692" y="968"/>
                    <a:pt x="680" y="956"/>
                    <a:pt x="669" y="945"/>
                  </a:cubicBezTo>
                  <a:cubicBezTo>
                    <a:pt x="657" y="945"/>
                    <a:pt x="646" y="933"/>
                    <a:pt x="634" y="933"/>
                  </a:cubicBezTo>
                  <a:cubicBezTo>
                    <a:pt x="588" y="910"/>
                    <a:pt x="531" y="899"/>
                    <a:pt x="473" y="899"/>
                  </a:cubicBezTo>
                  <a:cubicBezTo>
                    <a:pt x="427" y="887"/>
                    <a:pt x="370" y="887"/>
                    <a:pt x="324" y="887"/>
                  </a:cubicBezTo>
                  <a:cubicBezTo>
                    <a:pt x="277" y="876"/>
                    <a:pt x="219" y="864"/>
                    <a:pt x="185" y="830"/>
                  </a:cubicBezTo>
                  <a:lnTo>
                    <a:pt x="473" y="472"/>
                  </a:lnTo>
                  <a:lnTo>
                    <a:pt x="473" y="461"/>
                  </a:lnTo>
                  <a:cubicBezTo>
                    <a:pt x="462" y="438"/>
                    <a:pt x="450" y="415"/>
                    <a:pt x="439" y="403"/>
                  </a:cubicBezTo>
                  <a:lnTo>
                    <a:pt x="370" y="369"/>
                  </a:lnTo>
                  <a:cubicBezTo>
                    <a:pt x="324" y="357"/>
                    <a:pt x="277" y="357"/>
                    <a:pt x="231" y="357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2195505" y="4214947"/>
              <a:ext cx="169144" cy="166733"/>
            </a:xfrm>
            <a:custGeom>
              <a:avLst/>
              <a:gdLst/>
              <a:ahLst/>
              <a:cxnLst/>
              <a:rect l="l" t="t" r="r" b="b"/>
              <a:pathLst>
                <a:path w="2385" h="235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35" y="47"/>
                    <a:pt x="58" y="81"/>
                  </a:cubicBezTo>
                  <a:lnTo>
                    <a:pt x="127" y="150"/>
                  </a:lnTo>
                  <a:cubicBezTo>
                    <a:pt x="104" y="127"/>
                    <a:pt x="81" y="104"/>
                    <a:pt x="58" y="70"/>
                  </a:cubicBezTo>
                  <a:cubicBezTo>
                    <a:pt x="35" y="47"/>
                    <a:pt x="24" y="24"/>
                    <a:pt x="1" y="1"/>
                  </a:cubicBezTo>
                  <a:close/>
                  <a:moveTo>
                    <a:pt x="127" y="150"/>
                  </a:moveTo>
                  <a:cubicBezTo>
                    <a:pt x="173" y="208"/>
                    <a:pt x="219" y="265"/>
                    <a:pt x="277" y="323"/>
                  </a:cubicBezTo>
                  <a:cubicBezTo>
                    <a:pt x="231" y="265"/>
                    <a:pt x="173" y="208"/>
                    <a:pt x="127" y="150"/>
                  </a:cubicBezTo>
                  <a:close/>
                  <a:moveTo>
                    <a:pt x="278" y="323"/>
                  </a:moveTo>
                  <a:cubicBezTo>
                    <a:pt x="381" y="439"/>
                    <a:pt x="485" y="554"/>
                    <a:pt x="600" y="680"/>
                  </a:cubicBezTo>
                  <a:cubicBezTo>
                    <a:pt x="715" y="807"/>
                    <a:pt x="830" y="922"/>
                    <a:pt x="934" y="1038"/>
                  </a:cubicBezTo>
                  <a:cubicBezTo>
                    <a:pt x="969" y="1061"/>
                    <a:pt x="992" y="1084"/>
                    <a:pt x="1015" y="1118"/>
                  </a:cubicBezTo>
                  <a:cubicBezTo>
                    <a:pt x="1049" y="1141"/>
                    <a:pt x="1072" y="1164"/>
                    <a:pt x="1095" y="1187"/>
                  </a:cubicBezTo>
                  <a:cubicBezTo>
                    <a:pt x="1141" y="1245"/>
                    <a:pt x="1199" y="1291"/>
                    <a:pt x="1233" y="1337"/>
                  </a:cubicBezTo>
                  <a:cubicBezTo>
                    <a:pt x="1279" y="1371"/>
                    <a:pt x="1325" y="1417"/>
                    <a:pt x="1360" y="1452"/>
                  </a:cubicBezTo>
                  <a:lnTo>
                    <a:pt x="1407" y="1498"/>
                  </a:lnTo>
                  <a:cubicBezTo>
                    <a:pt x="1430" y="1510"/>
                    <a:pt x="1441" y="1533"/>
                    <a:pt x="1453" y="1545"/>
                  </a:cubicBezTo>
                  <a:cubicBezTo>
                    <a:pt x="1510" y="1591"/>
                    <a:pt x="1533" y="1614"/>
                    <a:pt x="1533" y="1614"/>
                  </a:cubicBezTo>
                  <a:cubicBezTo>
                    <a:pt x="1533" y="1614"/>
                    <a:pt x="1602" y="1671"/>
                    <a:pt x="1694" y="1763"/>
                  </a:cubicBezTo>
                  <a:cubicBezTo>
                    <a:pt x="1775" y="1844"/>
                    <a:pt x="1902" y="1947"/>
                    <a:pt x="2029" y="2063"/>
                  </a:cubicBezTo>
                  <a:cubicBezTo>
                    <a:pt x="2155" y="2166"/>
                    <a:pt x="2281" y="2269"/>
                    <a:pt x="2385" y="2350"/>
                  </a:cubicBezTo>
                  <a:lnTo>
                    <a:pt x="2385" y="2350"/>
                  </a:lnTo>
                  <a:cubicBezTo>
                    <a:pt x="2282" y="2269"/>
                    <a:pt x="2155" y="2166"/>
                    <a:pt x="2040" y="2052"/>
                  </a:cubicBezTo>
                  <a:cubicBezTo>
                    <a:pt x="1914" y="1936"/>
                    <a:pt x="1786" y="1832"/>
                    <a:pt x="1706" y="1752"/>
                  </a:cubicBezTo>
                  <a:cubicBezTo>
                    <a:pt x="1614" y="1660"/>
                    <a:pt x="1545" y="1602"/>
                    <a:pt x="1545" y="1602"/>
                  </a:cubicBezTo>
                  <a:cubicBezTo>
                    <a:pt x="1545" y="1602"/>
                    <a:pt x="1522" y="1579"/>
                    <a:pt x="1464" y="1533"/>
                  </a:cubicBezTo>
                  <a:cubicBezTo>
                    <a:pt x="1453" y="1510"/>
                    <a:pt x="1441" y="1498"/>
                    <a:pt x="1418" y="1486"/>
                  </a:cubicBezTo>
                  <a:cubicBezTo>
                    <a:pt x="1407" y="1475"/>
                    <a:pt x="1395" y="1452"/>
                    <a:pt x="1372" y="1440"/>
                  </a:cubicBezTo>
                  <a:cubicBezTo>
                    <a:pt x="1337" y="1406"/>
                    <a:pt x="1291" y="1360"/>
                    <a:pt x="1245" y="1325"/>
                  </a:cubicBezTo>
                  <a:lnTo>
                    <a:pt x="1107" y="1187"/>
                  </a:lnTo>
                  <a:cubicBezTo>
                    <a:pt x="1084" y="1153"/>
                    <a:pt x="1049" y="1130"/>
                    <a:pt x="1026" y="1107"/>
                  </a:cubicBezTo>
                  <a:cubicBezTo>
                    <a:pt x="1003" y="1084"/>
                    <a:pt x="980" y="1049"/>
                    <a:pt x="946" y="1026"/>
                  </a:cubicBezTo>
                  <a:cubicBezTo>
                    <a:pt x="842" y="910"/>
                    <a:pt x="715" y="795"/>
                    <a:pt x="611" y="669"/>
                  </a:cubicBezTo>
                  <a:cubicBezTo>
                    <a:pt x="496" y="554"/>
                    <a:pt x="381" y="439"/>
                    <a:pt x="278" y="323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2687479" y="5064784"/>
              <a:ext cx="66168" cy="15531"/>
            </a:xfrm>
            <a:custGeom>
              <a:avLst/>
              <a:gdLst/>
              <a:ahLst/>
              <a:cxnLst/>
              <a:rect l="l" t="t" r="r" b="b"/>
              <a:pathLst>
                <a:path w="933" h="219" extrusionOk="0">
                  <a:moveTo>
                    <a:pt x="933" y="1"/>
                  </a:moveTo>
                  <a:cubicBezTo>
                    <a:pt x="864" y="1"/>
                    <a:pt x="772" y="12"/>
                    <a:pt x="691" y="35"/>
                  </a:cubicBezTo>
                  <a:cubicBezTo>
                    <a:pt x="772" y="24"/>
                    <a:pt x="864" y="12"/>
                    <a:pt x="933" y="1"/>
                  </a:cubicBezTo>
                  <a:close/>
                  <a:moveTo>
                    <a:pt x="691" y="35"/>
                  </a:moveTo>
                  <a:cubicBezTo>
                    <a:pt x="645" y="35"/>
                    <a:pt x="599" y="47"/>
                    <a:pt x="564" y="58"/>
                  </a:cubicBezTo>
                  <a:cubicBezTo>
                    <a:pt x="518" y="58"/>
                    <a:pt x="484" y="70"/>
                    <a:pt x="449" y="81"/>
                  </a:cubicBezTo>
                  <a:cubicBezTo>
                    <a:pt x="380" y="93"/>
                    <a:pt x="346" y="104"/>
                    <a:pt x="346" y="104"/>
                  </a:cubicBezTo>
                  <a:cubicBezTo>
                    <a:pt x="346" y="104"/>
                    <a:pt x="323" y="116"/>
                    <a:pt x="288" y="116"/>
                  </a:cubicBezTo>
                  <a:cubicBezTo>
                    <a:pt x="254" y="127"/>
                    <a:pt x="219" y="150"/>
                    <a:pt x="172" y="162"/>
                  </a:cubicBezTo>
                  <a:cubicBezTo>
                    <a:pt x="126" y="173"/>
                    <a:pt x="92" y="185"/>
                    <a:pt x="57" y="196"/>
                  </a:cubicBezTo>
                  <a:cubicBezTo>
                    <a:pt x="23" y="208"/>
                    <a:pt x="0" y="219"/>
                    <a:pt x="0" y="219"/>
                  </a:cubicBezTo>
                  <a:cubicBezTo>
                    <a:pt x="0" y="219"/>
                    <a:pt x="23" y="219"/>
                    <a:pt x="57" y="208"/>
                  </a:cubicBezTo>
                  <a:cubicBezTo>
                    <a:pt x="92" y="196"/>
                    <a:pt x="126" y="185"/>
                    <a:pt x="172" y="173"/>
                  </a:cubicBezTo>
                  <a:cubicBezTo>
                    <a:pt x="219" y="162"/>
                    <a:pt x="265" y="139"/>
                    <a:pt x="288" y="139"/>
                  </a:cubicBezTo>
                  <a:cubicBezTo>
                    <a:pt x="323" y="127"/>
                    <a:pt x="346" y="127"/>
                    <a:pt x="346" y="127"/>
                  </a:cubicBezTo>
                  <a:cubicBezTo>
                    <a:pt x="346" y="127"/>
                    <a:pt x="392" y="116"/>
                    <a:pt x="449" y="93"/>
                  </a:cubicBezTo>
                  <a:cubicBezTo>
                    <a:pt x="484" y="81"/>
                    <a:pt x="518" y="81"/>
                    <a:pt x="564" y="70"/>
                  </a:cubicBezTo>
                  <a:cubicBezTo>
                    <a:pt x="599" y="58"/>
                    <a:pt x="645" y="47"/>
                    <a:pt x="691" y="35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1741190" y="4424942"/>
              <a:ext cx="14822" cy="49077"/>
            </a:xfrm>
            <a:custGeom>
              <a:avLst/>
              <a:gdLst/>
              <a:ahLst/>
              <a:cxnLst/>
              <a:rect l="l" t="t" r="r" b="b"/>
              <a:pathLst>
                <a:path w="209" h="692" extrusionOk="0">
                  <a:moveTo>
                    <a:pt x="208" y="0"/>
                  </a:moveTo>
                  <a:cubicBezTo>
                    <a:pt x="208" y="12"/>
                    <a:pt x="208" y="12"/>
                    <a:pt x="196" y="23"/>
                  </a:cubicBezTo>
                  <a:lnTo>
                    <a:pt x="196" y="69"/>
                  </a:lnTo>
                  <a:cubicBezTo>
                    <a:pt x="196" y="104"/>
                    <a:pt x="185" y="139"/>
                    <a:pt x="185" y="174"/>
                  </a:cubicBezTo>
                  <a:cubicBezTo>
                    <a:pt x="185" y="208"/>
                    <a:pt x="173" y="243"/>
                    <a:pt x="162" y="277"/>
                  </a:cubicBezTo>
                  <a:cubicBezTo>
                    <a:pt x="162" y="289"/>
                    <a:pt x="162" y="300"/>
                    <a:pt x="150" y="323"/>
                  </a:cubicBezTo>
                  <a:cubicBezTo>
                    <a:pt x="150" y="335"/>
                    <a:pt x="139" y="346"/>
                    <a:pt x="139" y="358"/>
                  </a:cubicBezTo>
                  <a:cubicBezTo>
                    <a:pt x="127" y="381"/>
                    <a:pt x="127" y="404"/>
                    <a:pt x="116" y="415"/>
                  </a:cubicBezTo>
                  <a:cubicBezTo>
                    <a:pt x="116" y="438"/>
                    <a:pt x="104" y="438"/>
                    <a:pt x="104" y="438"/>
                  </a:cubicBezTo>
                  <a:cubicBezTo>
                    <a:pt x="104" y="438"/>
                    <a:pt x="104" y="461"/>
                    <a:pt x="93" y="484"/>
                  </a:cubicBezTo>
                  <a:cubicBezTo>
                    <a:pt x="93" y="507"/>
                    <a:pt x="70" y="542"/>
                    <a:pt x="58" y="576"/>
                  </a:cubicBezTo>
                  <a:cubicBezTo>
                    <a:pt x="47" y="599"/>
                    <a:pt x="24" y="634"/>
                    <a:pt x="12" y="658"/>
                  </a:cubicBezTo>
                  <a:cubicBezTo>
                    <a:pt x="1" y="681"/>
                    <a:pt x="1" y="692"/>
                    <a:pt x="1" y="692"/>
                  </a:cubicBezTo>
                  <a:cubicBezTo>
                    <a:pt x="1" y="692"/>
                    <a:pt x="1" y="681"/>
                    <a:pt x="24" y="658"/>
                  </a:cubicBezTo>
                  <a:cubicBezTo>
                    <a:pt x="35" y="634"/>
                    <a:pt x="58" y="611"/>
                    <a:pt x="70" y="576"/>
                  </a:cubicBezTo>
                  <a:cubicBezTo>
                    <a:pt x="81" y="542"/>
                    <a:pt x="104" y="507"/>
                    <a:pt x="116" y="484"/>
                  </a:cubicBezTo>
                  <a:cubicBezTo>
                    <a:pt x="116" y="461"/>
                    <a:pt x="127" y="450"/>
                    <a:pt x="127" y="450"/>
                  </a:cubicBezTo>
                  <a:cubicBezTo>
                    <a:pt x="127" y="450"/>
                    <a:pt x="127" y="438"/>
                    <a:pt x="139" y="427"/>
                  </a:cubicBezTo>
                  <a:cubicBezTo>
                    <a:pt x="139" y="415"/>
                    <a:pt x="150" y="392"/>
                    <a:pt x="150" y="358"/>
                  </a:cubicBezTo>
                  <a:cubicBezTo>
                    <a:pt x="162" y="346"/>
                    <a:pt x="162" y="335"/>
                    <a:pt x="162" y="323"/>
                  </a:cubicBezTo>
                  <a:cubicBezTo>
                    <a:pt x="173" y="312"/>
                    <a:pt x="173" y="289"/>
                    <a:pt x="173" y="277"/>
                  </a:cubicBezTo>
                  <a:cubicBezTo>
                    <a:pt x="185" y="243"/>
                    <a:pt x="185" y="208"/>
                    <a:pt x="196" y="174"/>
                  </a:cubicBezTo>
                  <a:cubicBezTo>
                    <a:pt x="196" y="139"/>
                    <a:pt x="208" y="104"/>
                    <a:pt x="208" y="69"/>
                  </a:cubicBezTo>
                  <a:lnTo>
                    <a:pt x="208" y="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2202881" y="3730349"/>
              <a:ext cx="261553" cy="107160"/>
            </a:xfrm>
            <a:custGeom>
              <a:avLst/>
              <a:gdLst/>
              <a:ahLst/>
              <a:cxnLst/>
              <a:rect l="l" t="t" r="r" b="b"/>
              <a:pathLst>
                <a:path w="3688" h="1511" extrusionOk="0">
                  <a:moveTo>
                    <a:pt x="0" y="1"/>
                  </a:moveTo>
                  <a:cubicBezTo>
                    <a:pt x="12" y="1"/>
                    <a:pt x="23" y="13"/>
                    <a:pt x="46" y="13"/>
                  </a:cubicBezTo>
                  <a:cubicBezTo>
                    <a:pt x="35" y="13"/>
                    <a:pt x="12" y="1"/>
                    <a:pt x="0" y="1"/>
                  </a:cubicBezTo>
                  <a:close/>
                  <a:moveTo>
                    <a:pt x="530" y="289"/>
                  </a:moveTo>
                  <a:cubicBezTo>
                    <a:pt x="680" y="392"/>
                    <a:pt x="830" y="508"/>
                    <a:pt x="945" y="589"/>
                  </a:cubicBezTo>
                  <a:cubicBezTo>
                    <a:pt x="1060" y="669"/>
                    <a:pt x="1129" y="727"/>
                    <a:pt x="1129" y="727"/>
                  </a:cubicBezTo>
                  <a:cubicBezTo>
                    <a:pt x="1129" y="727"/>
                    <a:pt x="1141" y="727"/>
                    <a:pt x="1164" y="738"/>
                  </a:cubicBezTo>
                  <a:cubicBezTo>
                    <a:pt x="1175" y="750"/>
                    <a:pt x="1210" y="773"/>
                    <a:pt x="1244" y="796"/>
                  </a:cubicBezTo>
                  <a:cubicBezTo>
                    <a:pt x="1244" y="796"/>
                    <a:pt x="1256" y="807"/>
                    <a:pt x="1268" y="807"/>
                  </a:cubicBezTo>
                  <a:cubicBezTo>
                    <a:pt x="1280" y="819"/>
                    <a:pt x="1291" y="819"/>
                    <a:pt x="1303" y="830"/>
                  </a:cubicBezTo>
                  <a:lnTo>
                    <a:pt x="1372" y="865"/>
                  </a:lnTo>
                  <a:cubicBezTo>
                    <a:pt x="1418" y="899"/>
                    <a:pt x="1475" y="922"/>
                    <a:pt x="1533" y="957"/>
                  </a:cubicBezTo>
                  <a:cubicBezTo>
                    <a:pt x="1556" y="968"/>
                    <a:pt x="1567" y="980"/>
                    <a:pt x="1579" y="980"/>
                  </a:cubicBezTo>
                  <a:cubicBezTo>
                    <a:pt x="1602" y="991"/>
                    <a:pt x="1613" y="1003"/>
                    <a:pt x="1636" y="1003"/>
                  </a:cubicBezTo>
                  <a:cubicBezTo>
                    <a:pt x="1671" y="1026"/>
                    <a:pt x="1705" y="1038"/>
                    <a:pt x="1740" y="1061"/>
                  </a:cubicBezTo>
                  <a:cubicBezTo>
                    <a:pt x="1810" y="1084"/>
                    <a:pt x="1890" y="1119"/>
                    <a:pt x="1971" y="1153"/>
                  </a:cubicBezTo>
                  <a:cubicBezTo>
                    <a:pt x="2051" y="1188"/>
                    <a:pt x="2143" y="1211"/>
                    <a:pt x="2224" y="1234"/>
                  </a:cubicBezTo>
                  <a:cubicBezTo>
                    <a:pt x="2143" y="1199"/>
                    <a:pt x="2051" y="1176"/>
                    <a:pt x="1971" y="1142"/>
                  </a:cubicBezTo>
                  <a:cubicBezTo>
                    <a:pt x="1890" y="1107"/>
                    <a:pt x="1821" y="1073"/>
                    <a:pt x="1740" y="1050"/>
                  </a:cubicBezTo>
                  <a:cubicBezTo>
                    <a:pt x="1705" y="1026"/>
                    <a:pt x="1671" y="1014"/>
                    <a:pt x="1636" y="991"/>
                  </a:cubicBezTo>
                  <a:cubicBezTo>
                    <a:pt x="1625" y="980"/>
                    <a:pt x="1602" y="980"/>
                    <a:pt x="1590" y="968"/>
                  </a:cubicBezTo>
                  <a:cubicBezTo>
                    <a:pt x="1567" y="957"/>
                    <a:pt x="1556" y="957"/>
                    <a:pt x="1544" y="945"/>
                  </a:cubicBezTo>
                  <a:cubicBezTo>
                    <a:pt x="1475" y="911"/>
                    <a:pt x="1429" y="888"/>
                    <a:pt x="1372" y="853"/>
                  </a:cubicBezTo>
                  <a:lnTo>
                    <a:pt x="1303" y="819"/>
                  </a:lnTo>
                  <a:cubicBezTo>
                    <a:pt x="1303" y="807"/>
                    <a:pt x="1291" y="796"/>
                    <a:pt x="1280" y="796"/>
                  </a:cubicBezTo>
                  <a:cubicBezTo>
                    <a:pt x="1268" y="784"/>
                    <a:pt x="1256" y="784"/>
                    <a:pt x="1256" y="773"/>
                  </a:cubicBezTo>
                  <a:cubicBezTo>
                    <a:pt x="1221" y="761"/>
                    <a:pt x="1187" y="738"/>
                    <a:pt x="1175" y="727"/>
                  </a:cubicBezTo>
                  <a:cubicBezTo>
                    <a:pt x="1152" y="715"/>
                    <a:pt x="1141" y="704"/>
                    <a:pt x="1141" y="704"/>
                  </a:cubicBezTo>
                  <a:cubicBezTo>
                    <a:pt x="1141" y="704"/>
                    <a:pt x="1072" y="658"/>
                    <a:pt x="957" y="577"/>
                  </a:cubicBezTo>
                  <a:cubicBezTo>
                    <a:pt x="842" y="496"/>
                    <a:pt x="691" y="381"/>
                    <a:pt x="530" y="289"/>
                  </a:cubicBezTo>
                  <a:close/>
                  <a:moveTo>
                    <a:pt x="2224" y="1234"/>
                  </a:moveTo>
                  <a:lnTo>
                    <a:pt x="2224" y="1234"/>
                  </a:lnTo>
                  <a:cubicBezTo>
                    <a:pt x="2316" y="1268"/>
                    <a:pt x="2397" y="1291"/>
                    <a:pt x="2489" y="1314"/>
                  </a:cubicBezTo>
                  <a:cubicBezTo>
                    <a:pt x="2673" y="1360"/>
                    <a:pt x="2858" y="1395"/>
                    <a:pt x="3031" y="1429"/>
                  </a:cubicBezTo>
                  <a:cubicBezTo>
                    <a:pt x="3054" y="1429"/>
                    <a:pt x="3065" y="1429"/>
                    <a:pt x="3088" y="1441"/>
                  </a:cubicBezTo>
                  <a:lnTo>
                    <a:pt x="3157" y="1441"/>
                  </a:lnTo>
                  <a:cubicBezTo>
                    <a:pt x="3134" y="1441"/>
                    <a:pt x="3111" y="1429"/>
                    <a:pt x="3088" y="1429"/>
                  </a:cubicBezTo>
                  <a:cubicBezTo>
                    <a:pt x="3065" y="1429"/>
                    <a:pt x="3054" y="1418"/>
                    <a:pt x="3031" y="1418"/>
                  </a:cubicBezTo>
                  <a:cubicBezTo>
                    <a:pt x="2858" y="1395"/>
                    <a:pt x="2673" y="1349"/>
                    <a:pt x="2489" y="1303"/>
                  </a:cubicBezTo>
                  <a:cubicBezTo>
                    <a:pt x="2409" y="1280"/>
                    <a:pt x="2316" y="1257"/>
                    <a:pt x="2224" y="1234"/>
                  </a:cubicBezTo>
                  <a:close/>
                  <a:moveTo>
                    <a:pt x="3157" y="1441"/>
                  </a:moveTo>
                  <a:cubicBezTo>
                    <a:pt x="3192" y="1452"/>
                    <a:pt x="3238" y="1452"/>
                    <a:pt x="3272" y="1464"/>
                  </a:cubicBezTo>
                  <a:cubicBezTo>
                    <a:pt x="3238" y="1452"/>
                    <a:pt x="3192" y="1441"/>
                    <a:pt x="3157" y="1441"/>
                  </a:cubicBezTo>
                  <a:close/>
                  <a:moveTo>
                    <a:pt x="3272" y="1464"/>
                  </a:moveTo>
                  <a:cubicBezTo>
                    <a:pt x="3353" y="1475"/>
                    <a:pt x="3434" y="1487"/>
                    <a:pt x="3503" y="1487"/>
                  </a:cubicBezTo>
                  <a:cubicBezTo>
                    <a:pt x="3434" y="1475"/>
                    <a:pt x="3353" y="1464"/>
                    <a:pt x="3272" y="1464"/>
                  </a:cubicBezTo>
                  <a:close/>
                  <a:moveTo>
                    <a:pt x="3503" y="1487"/>
                  </a:moveTo>
                  <a:cubicBezTo>
                    <a:pt x="3538" y="1498"/>
                    <a:pt x="3561" y="1498"/>
                    <a:pt x="3595" y="1498"/>
                  </a:cubicBezTo>
                  <a:cubicBezTo>
                    <a:pt x="3561" y="1498"/>
                    <a:pt x="3538" y="1487"/>
                    <a:pt x="3503" y="1487"/>
                  </a:cubicBezTo>
                  <a:close/>
                  <a:moveTo>
                    <a:pt x="3595" y="1498"/>
                  </a:moveTo>
                  <a:cubicBezTo>
                    <a:pt x="3630" y="1498"/>
                    <a:pt x="3664" y="1510"/>
                    <a:pt x="3687" y="1510"/>
                  </a:cubicBezTo>
                  <a:cubicBezTo>
                    <a:pt x="3664" y="1498"/>
                    <a:pt x="3630" y="1498"/>
                    <a:pt x="3595" y="1498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JAVA COUNTERS</a:t>
            </a:r>
            <a:endParaRPr dirty="0"/>
          </a:p>
        </p:txBody>
      </p:sp>
      <p:sp>
        <p:nvSpPr>
          <p:cNvPr id="597" name="Google Shape;597;p48"/>
          <p:cNvSpPr/>
          <p:nvPr/>
        </p:nvSpPr>
        <p:spPr>
          <a:xfrm>
            <a:off x="3260355" y="1393848"/>
            <a:ext cx="2507077" cy="2355807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/>
          <p:nvPr/>
        </p:nvSpPr>
        <p:spPr>
          <a:xfrm>
            <a:off x="713225" y="1656050"/>
            <a:ext cx="1978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Calculates recom</a:t>
            </a:r>
            <a:r>
              <a:rPr lang="en-US" sz="1800" dirty="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m</a:t>
            </a:r>
            <a:r>
              <a:rPr lang="en" sz="1800" dirty="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ended Calorie intake </a:t>
            </a:r>
            <a:endParaRPr sz="1800" dirty="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6450001" y="1656050"/>
            <a:ext cx="1978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Set Goals </a:t>
            </a:r>
            <a:endParaRPr sz="1800" dirty="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2" name="Google Shape;602;p48"/>
          <p:cNvSpPr txBox="1"/>
          <p:nvPr/>
        </p:nvSpPr>
        <p:spPr>
          <a:xfrm>
            <a:off x="6450000" y="20232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424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03" name="Google Shape;603;p48"/>
          <p:cNvSpPr txBox="1"/>
          <p:nvPr/>
        </p:nvSpPr>
        <p:spPr>
          <a:xfrm>
            <a:off x="713225" y="3131750"/>
            <a:ext cx="1978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Displays  Daily macros</a:t>
            </a:r>
            <a:endParaRPr sz="1800" dirty="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4" name="Google Shape;604;p48"/>
          <p:cNvSpPr txBox="1"/>
          <p:nvPr/>
        </p:nvSpPr>
        <p:spPr>
          <a:xfrm>
            <a:off x="6450000" y="3132050"/>
            <a:ext cx="1978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Become Healthier </a:t>
            </a:r>
            <a:endParaRPr sz="1800" dirty="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5" name="Google Shape;605;p48"/>
          <p:cNvSpPr txBox="1"/>
          <p:nvPr/>
        </p:nvSpPr>
        <p:spPr>
          <a:xfrm>
            <a:off x="6450000" y="34992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424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606" name="Google Shape;606;p48"/>
          <p:cNvCxnSpPr/>
          <p:nvPr/>
        </p:nvCxnSpPr>
        <p:spPr>
          <a:xfrm>
            <a:off x="2691425" y="1839650"/>
            <a:ext cx="558900" cy="659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48"/>
          <p:cNvCxnSpPr/>
          <p:nvPr/>
        </p:nvCxnSpPr>
        <p:spPr>
          <a:xfrm flipH="1">
            <a:off x="5670300" y="1839650"/>
            <a:ext cx="779700" cy="659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48"/>
          <p:cNvCxnSpPr/>
          <p:nvPr/>
        </p:nvCxnSpPr>
        <p:spPr>
          <a:xfrm rot="10800000" flipH="1">
            <a:off x="2691425" y="2751650"/>
            <a:ext cx="568800" cy="56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48"/>
          <p:cNvCxnSpPr/>
          <p:nvPr/>
        </p:nvCxnSpPr>
        <p:spPr>
          <a:xfrm rot="10800000">
            <a:off x="5658900" y="2693150"/>
            <a:ext cx="791100" cy="62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0" name="Google Shape;610;p48"/>
          <p:cNvGrpSpPr/>
          <p:nvPr/>
        </p:nvGrpSpPr>
        <p:grpSpPr>
          <a:xfrm>
            <a:off x="3239012" y="1545885"/>
            <a:ext cx="2604625" cy="2051481"/>
            <a:chOff x="3678475" y="2498750"/>
            <a:chExt cx="2422006" cy="1907645"/>
          </a:xfrm>
        </p:grpSpPr>
        <p:sp>
          <p:nvSpPr>
            <p:cNvPr id="611" name="Google Shape;611;p48"/>
            <p:cNvSpPr/>
            <p:nvPr/>
          </p:nvSpPr>
          <p:spPr>
            <a:xfrm>
              <a:off x="3678475" y="2944539"/>
              <a:ext cx="835081" cy="1460295"/>
            </a:xfrm>
            <a:custGeom>
              <a:avLst/>
              <a:gdLst/>
              <a:ahLst/>
              <a:cxnLst/>
              <a:rect l="l" t="t" r="r" b="b"/>
              <a:pathLst>
                <a:path w="13907" h="24319" extrusionOk="0">
                  <a:moveTo>
                    <a:pt x="7023" y="0"/>
                  </a:moveTo>
                  <a:cubicBezTo>
                    <a:pt x="4978" y="0"/>
                    <a:pt x="2432" y="4593"/>
                    <a:pt x="1230" y="10605"/>
                  </a:cubicBezTo>
                  <a:cubicBezTo>
                    <a:pt x="1" y="16691"/>
                    <a:pt x="616" y="21981"/>
                    <a:pt x="2568" y="22644"/>
                  </a:cubicBezTo>
                  <a:lnTo>
                    <a:pt x="2676" y="22668"/>
                  </a:lnTo>
                  <a:cubicBezTo>
                    <a:pt x="2688" y="22680"/>
                    <a:pt x="2713" y="22680"/>
                    <a:pt x="2724" y="22692"/>
                  </a:cubicBezTo>
                  <a:lnTo>
                    <a:pt x="2737" y="22692"/>
                  </a:lnTo>
                  <a:lnTo>
                    <a:pt x="9135" y="24319"/>
                  </a:lnTo>
                  <a:lnTo>
                    <a:pt x="13907" y="1749"/>
                  </a:lnTo>
                  <a:lnTo>
                    <a:pt x="7279" y="25"/>
                  </a:lnTo>
                  <a:cubicBezTo>
                    <a:pt x="7195" y="8"/>
                    <a:pt x="7109" y="0"/>
                    <a:pt x="7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3949107" y="2998101"/>
              <a:ext cx="409644" cy="1376349"/>
            </a:xfrm>
            <a:custGeom>
              <a:avLst/>
              <a:gdLst/>
              <a:ahLst/>
              <a:cxnLst/>
              <a:rect l="l" t="t" r="r" b="b"/>
              <a:pathLst>
                <a:path w="6822" h="22921" extrusionOk="0">
                  <a:moveTo>
                    <a:pt x="6087" y="1"/>
                  </a:moveTo>
                  <a:cubicBezTo>
                    <a:pt x="4134" y="1230"/>
                    <a:pt x="2097" y="5544"/>
                    <a:pt x="1061" y="10762"/>
                  </a:cubicBezTo>
                  <a:cubicBezTo>
                    <a:pt x="1" y="16137"/>
                    <a:pt x="266" y="20788"/>
                    <a:pt x="1615" y="22655"/>
                  </a:cubicBezTo>
                  <a:lnTo>
                    <a:pt x="2616" y="22921"/>
                  </a:lnTo>
                  <a:cubicBezTo>
                    <a:pt x="868" y="22053"/>
                    <a:pt x="386" y="16751"/>
                    <a:pt x="1556" y="10859"/>
                  </a:cubicBezTo>
                  <a:cubicBezTo>
                    <a:pt x="2640" y="5375"/>
                    <a:pt x="4906" y="796"/>
                    <a:pt x="6821" y="206"/>
                  </a:cubicBezTo>
                  <a:lnTo>
                    <a:pt x="6810" y="193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3792144" y="2956909"/>
              <a:ext cx="409584" cy="1379892"/>
            </a:xfrm>
            <a:custGeom>
              <a:avLst/>
              <a:gdLst/>
              <a:ahLst/>
              <a:cxnLst/>
              <a:rect l="l" t="t" r="r" b="b"/>
              <a:pathLst>
                <a:path w="6821" h="22980" extrusionOk="0">
                  <a:moveTo>
                    <a:pt x="6085" y="0"/>
                  </a:moveTo>
                  <a:cubicBezTo>
                    <a:pt x="4133" y="1253"/>
                    <a:pt x="2097" y="5555"/>
                    <a:pt x="1072" y="10749"/>
                  </a:cubicBezTo>
                  <a:cubicBezTo>
                    <a:pt x="0" y="16159"/>
                    <a:pt x="277" y="20835"/>
                    <a:pt x="1639" y="22691"/>
                  </a:cubicBezTo>
                  <a:lnTo>
                    <a:pt x="2772" y="22980"/>
                  </a:lnTo>
                  <a:cubicBezTo>
                    <a:pt x="903" y="22342"/>
                    <a:pt x="362" y="16895"/>
                    <a:pt x="1567" y="10846"/>
                  </a:cubicBezTo>
                  <a:cubicBezTo>
                    <a:pt x="2651" y="5375"/>
                    <a:pt x="4904" y="796"/>
                    <a:pt x="6821" y="193"/>
                  </a:cubicBezTo>
                  <a:lnTo>
                    <a:pt x="60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4061995" y="3042836"/>
              <a:ext cx="604318" cy="1363559"/>
            </a:xfrm>
            <a:custGeom>
              <a:avLst/>
              <a:gdLst/>
              <a:ahLst/>
              <a:cxnLst/>
              <a:rect l="l" t="t" r="r" b="b"/>
              <a:pathLst>
                <a:path w="10064" h="22708" extrusionOk="0">
                  <a:moveTo>
                    <a:pt x="7041" y="1"/>
                  </a:moveTo>
                  <a:cubicBezTo>
                    <a:pt x="4996" y="1"/>
                    <a:pt x="2455" y="4600"/>
                    <a:pt x="1254" y="10596"/>
                  </a:cubicBezTo>
                  <a:cubicBezTo>
                    <a:pt x="0" y="16862"/>
                    <a:pt x="664" y="22272"/>
                    <a:pt x="2748" y="22682"/>
                  </a:cubicBezTo>
                  <a:cubicBezTo>
                    <a:pt x="2835" y="22699"/>
                    <a:pt x="2923" y="22708"/>
                    <a:pt x="3012" y="22708"/>
                  </a:cubicBezTo>
                  <a:cubicBezTo>
                    <a:pt x="5067" y="22708"/>
                    <a:pt x="7597" y="18108"/>
                    <a:pt x="8810" y="12114"/>
                  </a:cubicBezTo>
                  <a:cubicBezTo>
                    <a:pt x="10063" y="5859"/>
                    <a:pt x="9388" y="449"/>
                    <a:pt x="7303" y="27"/>
                  </a:cubicBezTo>
                  <a:cubicBezTo>
                    <a:pt x="7217" y="9"/>
                    <a:pt x="7129" y="1"/>
                    <a:pt x="7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4280507" y="3332863"/>
              <a:ext cx="241031" cy="799472"/>
            </a:xfrm>
            <a:custGeom>
              <a:avLst/>
              <a:gdLst/>
              <a:ahLst/>
              <a:cxnLst/>
              <a:rect l="l" t="t" r="r" b="b"/>
              <a:pathLst>
                <a:path w="4014" h="13314" extrusionOk="0">
                  <a:moveTo>
                    <a:pt x="3305" y="1"/>
                  </a:moveTo>
                  <a:cubicBezTo>
                    <a:pt x="2625" y="1"/>
                    <a:pt x="1515" y="2822"/>
                    <a:pt x="796" y="6404"/>
                  </a:cubicBezTo>
                  <a:cubicBezTo>
                    <a:pt x="61" y="10080"/>
                    <a:pt x="1" y="13165"/>
                    <a:pt x="676" y="13309"/>
                  </a:cubicBezTo>
                  <a:cubicBezTo>
                    <a:pt x="691" y="13312"/>
                    <a:pt x="706" y="13314"/>
                    <a:pt x="721" y="13314"/>
                  </a:cubicBezTo>
                  <a:cubicBezTo>
                    <a:pt x="1401" y="13314"/>
                    <a:pt x="2512" y="10492"/>
                    <a:pt x="3230" y="6898"/>
                  </a:cubicBezTo>
                  <a:cubicBezTo>
                    <a:pt x="3966" y="3222"/>
                    <a:pt x="4014" y="137"/>
                    <a:pt x="3351" y="5"/>
                  </a:cubicBezTo>
                  <a:cubicBezTo>
                    <a:pt x="3336" y="2"/>
                    <a:pt x="3320" y="1"/>
                    <a:pt x="3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4554081" y="2986512"/>
              <a:ext cx="717868" cy="320534"/>
            </a:xfrm>
            <a:custGeom>
              <a:avLst/>
              <a:gdLst/>
              <a:ahLst/>
              <a:cxnLst/>
              <a:rect l="l" t="t" r="r" b="b"/>
              <a:pathLst>
                <a:path w="11955" h="5338" extrusionOk="0">
                  <a:moveTo>
                    <a:pt x="10495" y="0"/>
                  </a:moveTo>
                  <a:cubicBezTo>
                    <a:pt x="10484" y="0"/>
                    <a:pt x="10472" y="0"/>
                    <a:pt x="10460" y="1"/>
                  </a:cubicBezTo>
                  <a:lnTo>
                    <a:pt x="7495" y="3303"/>
                  </a:lnTo>
                  <a:cubicBezTo>
                    <a:pt x="7495" y="3303"/>
                    <a:pt x="5170" y="3749"/>
                    <a:pt x="3976" y="3990"/>
                  </a:cubicBezTo>
                  <a:cubicBezTo>
                    <a:pt x="2784" y="4231"/>
                    <a:pt x="1940" y="4351"/>
                    <a:pt x="1940" y="4351"/>
                  </a:cubicBezTo>
                  <a:cubicBezTo>
                    <a:pt x="1940" y="4351"/>
                    <a:pt x="1301" y="3519"/>
                    <a:pt x="964" y="3230"/>
                  </a:cubicBezTo>
                  <a:cubicBezTo>
                    <a:pt x="801" y="3095"/>
                    <a:pt x="564" y="3052"/>
                    <a:pt x="373" y="3052"/>
                  </a:cubicBezTo>
                  <a:cubicBezTo>
                    <a:pt x="157" y="3052"/>
                    <a:pt x="1" y="3108"/>
                    <a:pt x="85" y="3146"/>
                  </a:cubicBezTo>
                  <a:cubicBezTo>
                    <a:pt x="241" y="3230"/>
                    <a:pt x="759" y="4050"/>
                    <a:pt x="892" y="4231"/>
                  </a:cubicBezTo>
                  <a:cubicBezTo>
                    <a:pt x="1012" y="4400"/>
                    <a:pt x="1133" y="5086"/>
                    <a:pt x="1507" y="5279"/>
                  </a:cubicBezTo>
                  <a:cubicBezTo>
                    <a:pt x="1589" y="5321"/>
                    <a:pt x="1810" y="5338"/>
                    <a:pt x="2113" y="5338"/>
                  </a:cubicBezTo>
                  <a:cubicBezTo>
                    <a:pt x="3189" y="5338"/>
                    <a:pt x="5291" y="5126"/>
                    <a:pt x="5808" y="5099"/>
                  </a:cubicBezTo>
                  <a:cubicBezTo>
                    <a:pt x="6459" y="5074"/>
                    <a:pt x="8014" y="4761"/>
                    <a:pt x="8098" y="4725"/>
                  </a:cubicBezTo>
                  <a:cubicBezTo>
                    <a:pt x="8194" y="4689"/>
                    <a:pt x="10689" y="2314"/>
                    <a:pt x="10966" y="2242"/>
                  </a:cubicBezTo>
                  <a:cubicBezTo>
                    <a:pt x="11229" y="2170"/>
                    <a:pt x="11955" y="0"/>
                    <a:pt x="10495" y="0"/>
                  </a:cubicBezTo>
                  <a:close/>
                </a:path>
              </a:pathLst>
            </a:custGeom>
            <a:solidFill>
              <a:srgbClr val="E3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010679" y="3264230"/>
              <a:ext cx="1089802" cy="1130574"/>
            </a:xfrm>
            <a:custGeom>
              <a:avLst/>
              <a:gdLst/>
              <a:ahLst/>
              <a:cxnLst/>
              <a:rect l="l" t="t" r="r" b="b"/>
              <a:pathLst>
                <a:path w="18149" h="18828" extrusionOk="0">
                  <a:moveTo>
                    <a:pt x="7752" y="1"/>
                  </a:moveTo>
                  <a:cubicBezTo>
                    <a:pt x="7665" y="1"/>
                    <a:pt x="7575" y="5"/>
                    <a:pt x="7483" y="16"/>
                  </a:cubicBezTo>
                  <a:cubicBezTo>
                    <a:pt x="6736" y="88"/>
                    <a:pt x="5434" y="2702"/>
                    <a:pt x="5434" y="2702"/>
                  </a:cubicBezTo>
                  <a:cubicBezTo>
                    <a:pt x="5434" y="2702"/>
                    <a:pt x="3000" y="5161"/>
                    <a:pt x="1928" y="6173"/>
                  </a:cubicBezTo>
                  <a:cubicBezTo>
                    <a:pt x="844" y="7185"/>
                    <a:pt x="0" y="8728"/>
                    <a:pt x="180" y="9054"/>
                  </a:cubicBezTo>
                  <a:cubicBezTo>
                    <a:pt x="362" y="9378"/>
                    <a:pt x="2783" y="16247"/>
                    <a:pt x="2783" y="16247"/>
                  </a:cubicBezTo>
                  <a:cubicBezTo>
                    <a:pt x="2783" y="16247"/>
                    <a:pt x="518" y="17741"/>
                    <a:pt x="265" y="17874"/>
                  </a:cubicBezTo>
                  <a:cubicBezTo>
                    <a:pt x="46" y="17995"/>
                    <a:pt x="656" y="18156"/>
                    <a:pt x="1240" y="18156"/>
                  </a:cubicBezTo>
                  <a:cubicBezTo>
                    <a:pt x="1297" y="18156"/>
                    <a:pt x="1354" y="18154"/>
                    <a:pt x="1410" y="18151"/>
                  </a:cubicBezTo>
                  <a:cubicBezTo>
                    <a:pt x="2036" y="18127"/>
                    <a:pt x="3398" y="17645"/>
                    <a:pt x="3808" y="17621"/>
                  </a:cubicBezTo>
                  <a:cubicBezTo>
                    <a:pt x="4229" y="17597"/>
                    <a:pt x="5230" y="17549"/>
                    <a:pt x="5206" y="17055"/>
                  </a:cubicBezTo>
                  <a:cubicBezTo>
                    <a:pt x="5182" y="16549"/>
                    <a:pt x="4422" y="15464"/>
                    <a:pt x="4266" y="14801"/>
                  </a:cubicBezTo>
                  <a:cubicBezTo>
                    <a:pt x="4097" y="14139"/>
                    <a:pt x="3410" y="10993"/>
                    <a:pt x="3121" y="10210"/>
                  </a:cubicBezTo>
                  <a:cubicBezTo>
                    <a:pt x="2831" y="9427"/>
                    <a:pt x="2687" y="8981"/>
                    <a:pt x="2687" y="8981"/>
                  </a:cubicBezTo>
                  <a:cubicBezTo>
                    <a:pt x="2687" y="8981"/>
                    <a:pt x="5266" y="7053"/>
                    <a:pt x="6146" y="6258"/>
                  </a:cubicBezTo>
                  <a:cubicBezTo>
                    <a:pt x="7038" y="5462"/>
                    <a:pt x="7592" y="4980"/>
                    <a:pt x="7592" y="4980"/>
                  </a:cubicBezTo>
                  <a:cubicBezTo>
                    <a:pt x="7592" y="4980"/>
                    <a:pt x="9086" y="8969"/>
                    <a:pt x="10255" y="9825"/>
                  </a:cubicBezTo>
                  <a:cubicBezTo>
                    <a:pt x="11424" y="10692"/>
                    <a:pt x="13315" y="13657"/>
                    <a:pt x="14461" y="14765"/>
                  </a:cubicBezTo>
                  <a:cubicBezTo>
                    <a:pt x="15605" y="15886"/>
                    <a:pt x="15328" y="17200"/>
                    <a:pt x="15328" y="17200"/>
                  </a:cubicBezTo>
                  <a:cubicBezTo>
                    <a:pt x="15328" y="17200"/>
                    <a:pt x="13580" y="18368"/>
                    <a:pt x="13472" y="18622"/>
                  </a:cubicBezTo>
                  <a:cubicBezTo>
                    <a:pt x="13402" y="18785"/>
                    <a:pt x="13705" y="18828"/>
                    <a:pt x="14132" y="18828"/>
                  </a:cubicBezTo>
                  <a:cubicBezTo>
                    <a:pt x="14366" y="18828"/>
                    <a:pt x="14638" y="18815"/>
                    <a:pt x="14906" y="18802"/>
                  </a:cubicBezTo>
                  <a:cubicBezTo>
                    <a:pt x="15653" y="18766"/>
                    <a:pt x="17594" y="18175"/>
                    <a:pt x="17870" y="17910"/>
                  </a:cubicBezTo>
                  <a:cubicBezTo>
                    <a:pt x="18148" y="17645"/>
                    <a:pt x="17268" y="16729"/>
                    <a:pt x="17171" y="16308"/>
                  </a:cubicBezTo>
                  <a:cubicBezTo>
                    <a:pt x="17064" y="15898"/>
                    <a:pt x="16159" y="13681"/>
                    <a:pt x="15605" y="12500"/>
                  </a:cubicBezTo>
                  <a:cubicBezTo>
                    <a:pt x="15051" y="11306"/>
                    <a:pt x="13701" y="10379"/>
                    <a:pt x="13304" y="9885"/>
                  </a:cubicBezTo>
                  <a:cubicBezTo>
                    <a:pt x="12906" y="9403"/>
                    <a:pt x="12183" y="8186"/>
                    <a:pt x="11641" y="6547"/>
                  </a:cubicBezTo>
                  <a:cubicBezTo>
                    <a:pt x="11098" y="4896"/>
                    <a:pt x="10484" y="2413"/>
                    <a:pt x="10026" y="1606"/>
                  </a:cubicBezTo>
                  <a:cubicBezTo>
                    <a:pt x="9568" y="787"/>
                    <a:pt x="8833" y="233"/>
                    <a:pt x="8833" y="233"/>
                  </a:cubicBezTo>
                  <a:cubicBezTo>
                    <a:pt x="8833" y="233"/>
                    <a:pt x="8369" y="1"/>
                    <a:pt x="7752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010679" y="3264230"/>
              <a:ext cx="979795" cy="887382"/>
            </a:xfrm>
            <a:custGeom>
              <a:avLst/>
              <a:gdLst/>
              <a:ahLst/>
              <a:cxnLst/>
              <a:rect l="l" t="t" r="r" b="b"/>
              <a:pathLst>
                <a:path w="16317" h="14778" extrusionOk="0">
                  <a:moveTo>
                    <a:pt x="7752" y="1"/>
                  </a:moveTo>
                  <a:cubicBezTo>
                    <a:pt x="7665" y="1"/>
                    <a:pt x="7575" y="5"/>
                    <a:pt x="7483" y="16"/>
                  </a:cubicBezTo>
                  <a:cubicBezTo>
                    <a:pt x="6736" y="88"/>
                    <a:pt x="5434" y="2702"/>
                    <a:pt x="5434" y="2702"/>
                  </a:cubicBezTo>
                  <a:cubicBezTo>
                    <a:pt x="5434" y="2702"/>
                    <a:pt x="3000" y="5161"/>
                    <a:pt x="1928" y="6173"/>
                  </a:cubicBezTo>
                  <a:cubicBezTo>
                    <a:pt x="844" y="7185"/>
                    <a:pt x="0" y="8728"/>
                    <a:pt x="180" y="9054"/>
                  </a:cubicBezTo>
                  <a:cubicBezTo>
                    <a:pt x="301" y="9270"/>
                    <a:pt x="1337" y="12187"/>
                    <a:pt x="2073" y="14247"/>
                  </a:cubicBezTo>
                  <a:cubicBezTo>
                    <a:pt x="2179" y="14259"/>
                    <a:pt x="2303" y="14268"/>
                    <a:pt x="2443" y="14268"/>
                  </a:cubicBezTo>
                  <a:cubicBezTo>
                    <a:pt x="2844" y="14268"/>
                    <a:pt x="3383" y="14199"/>
                    <a:pt x="4061" y="13958"/>
                  </a:cubicBezTo>
                  <a:cubicBezTo>
                    <a:pt x="3796" y="12765"/>
                    <a:pt x="3338" y="10800"/>
                    <a:pt x="3121" y="10210"/>
                  </a:cubicBezTo>
                  <a:cubicBezTo>
                    <a:pt x="2831" y="9427"/>
                    <a:pt x="2687" y="8981"/>
                    <a:pt x="2687" y="8981"/>
                  </a:cubicBezTo>
                  <a:cubicBezTo>
                    <a:pt x="2687" y="8981"/>
                    <a:pt x="5266" y="7053"/>
                    <a:pt x="6146" y="6258"/>
                  </a:cubicBezTo>
                  <a:cubicBezTo>
                    <a:pt x="7038" y="5462"/>
                    <a:pt x="7592" y="4980"/>
                    <a:pt x="7592" y="4980"/>
                  </a:cubicBezTo>
                  <a:cubicBezTo>
                    <a:pt x="7592" y="4980"/>
                    <a:pt x="9086" y="8969"/>
                    <a:pt x="10255" y="9825"/>
                  </a:cubicBezTo>
                  <a:cubicBezTo>
                    <a:pt x="11424" y="10692"/>
                    <a:pt x="13315" y="13657"/>
                    <a:pt x="14461" y="14765"/>
                  </a:cubicBezTo>
                  <a:lnTo>
                    <a:pt x="14461" y="14777"/>
                  </a:lnTo>
                  <a:cubicBezTo>
                    <a:pt x="14834" y="14777"/>
                    <a:pt x="15243" y="14717"/>
                    <a:pt x="15653" y="14500"/>
                  </a:cubicBezTo>
                  <a:cubicBezTo>
                    <a:pt x="15894" y="14380"/>
                    <a:pt x="16111" y="14247"/>
                    <a:pt x="16316" y="14115"/>
                  </a:cubicBezTo>
                  <a:cubicBezTo>
                    <a:pt x="16075" y="13536"/>
                    <a:pt x="15810" y="12945"/>
                    <a:pt x="15605" y="12500"/>
                  </a:cubicBezTo>
                  <a:cubicBezTo>
                    <a:pt x="15051" y="11306"/>
                    <a:pt x="13701" y="10379"/>
                    <a:pt x="13304" y="9885"/>
                  </a:cubicBezTo>
                  <a:cubicBezTo>
                    <a:pt x="12906" y="9403"/>
                    <a:pt x="12183" y="8186"/>
                    <a:pt x="11641" y="6547"/>
                  </a:cubicBezTo>
                  <a:cubicBezTo>
                    <a:pt x="11098" y="4896"/>
                    <a:pt x="10484" y="2413"/>
                    <a:pt x="10026" y="1606"/>
                  </a:cubicBezTo>
                  <a:cubicBezTo>
                    <a:pt x="9568" y="787"/>
                    <a:pt x="8833" y="233"/>
                    <a:pt x="8833" y="233"/>
                  </a:cubicBezTo>
                  <a:cubicBezTo>
                    <a:pt x="8833" y="233"/>
                    <a:pt x="8369" y="1"/>
                    <a:pt x="7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4851434" y="2562220"/>
              <a:ext cx="702676" cy="905516"/>
            </a:xfrm>
            <a:custGeom>
              <a:avLst/>
              <a:gdLst/>
              <a:ahLst/>
              <a:cxnLst/>
              <a:rect l="l" t="t" r="r" b="b"/>
              <a:pathLst>
                <a:path w="11702" h="15080" extrusionOk="0">
                  <a:moveTo>
                    <a:pt x="2292" y="0"/>
                  </a:moveTo>
                  <a:cubicBezTo>
                    <a:pt x="2096" y="0"/>
                    <a:pt x="1894" y="21"/>
                    <a:pt x="1688" y="66"/>
                  </a:cubicBezTo>
                  <a:cubicBezTo>
                    <a:pt x="398" y="343"/>
                    <a:pt x="1" y="1922"/>
                    <a:pt x="266" y="2994"/>
                  </a:cubicBezTo>
                  <a:cubicBezTo>
                    <a:pt x="302" y="3151"/>
                    <a:pt x="398" y="3379"/>
                    <a:pt x="531" y="3620"/>
                  </a:cubicBezTo>
                  <a:cubicBezTo>
                    <a:pt x="567" y="3765"/>
                    <a:pt x="628" y="4030"/>
                    <a:pt x="628" y="4271"/>
                  </a:cubicBezTo>
                  <a:cubicBezTo>
                    <a:pt x="604" y="4588"/>
                    <a:pt x="501" y="4802"/>
                    <a:pt x="716" y="4802"/>
                  </a:cubicBezTo>
                  <a:cubicBezTo>
                    <a:pt x="723" y="4802"/>
                    <a:pt x="729" y="4802"/>
                    <a:pt x="736" y="4801"/>
                  </a:cubicBezTo>
                  <a:cubicBezTo>
                    <a:pt x="893" y="4801"/>
                    <a:pt x="1097" y="4777"/>
                    <a:pt x="1206" y="4753"/>
                  </a:cubicBezTo>
                  <a:cubicBezTo>
                    <a:pt x="1640" y="5392"/>
                    <a:pt x="2074" y="5947"/>
                    <a:pt x="2242" y="6030"/>
                  </a:cubicBezTo>
                  <a:cubicBezTo>
                    <a:pt x="2264" y="6040"/>
                    <a:pt x="2288" y="6045"/>
                    <a:pt x="2315" y="6045"/>
                  </a:cubicBezTo>
                  <a:cubicBezTo>
                    <a:pt x="2716" y="6045"/>
                    <a:pt x="3700" y="5018"/>
                    <a:pt x="3700" y="5018"/>
                  </a:cubicBezTo>
                  <a:lnTo>
                    <a:pt x="5183" y="5850"/>
                  </a:lnTo>
                  <a:cubicBezTo>
                    <a:pt x="5183" y="5850"/>
                    <a:pt x="4471" y="8742"/>
                    <a:pt x="5074" y="9321"/>
                  </a:cubicBezTo>
                  <a:cubicBezTo>
                    <a:pt x="5676" y="9887"/>
                    <a:pt x="5978" y="9851"/>
                    <a:pt x="6171" y="10261"/>
                  </a:cubicBezTo>
                  <a:cubicBezTo>
                    <a:pt x="6375" y="10670"/>
                    <a:pt x="7484" y="14466"/>
                    <a:pt x="7628" y="14767"/>
                  </a:cubicBezTo>
                  <a:cubicBezTo>
                    <a:pt x="7707" y="14938"/>
                    <a:pt x="7992" y="15080"/>
                    <a:pt x="8470" y="15080"/>
                  </a:cubicBezTo>
                  <a:cubicBezTo>
                    <a:pt x="8801" y="15080"/>
                    <a:pt x="9225" y="15012"/>
                    <a:pt x="9738" y="14840"/>
                  </a:cubicBezTo>
                  <a:cubicBezTo>
                    <a:pt x="10978" y="14418"/>
                    <a:pt x="11701" y="12647"/>
                    <a:pt x="11653" y="12189"/>
                  </a:cubicBezTo>
                  <a:cubicBezTo>
                    <a:pt x="11605" y="11742"/>
                    <a:pt x="9762" y="10513"/>
                    <a:pt x="9545" y="10224"/>
                  </a:cubicBezTo>
                  <a:cubicBezTo>
                    <a:pt x="9316" y="9923"/>
                    <a:pt x="9449" y="7127"/>
                    <a:pt x="8822" y="5982"/>
                  </a:cubicBezTo>
                  <a:cubicBezTo>
                    <a:pt x="8207" y="4838"/>
                    <a:pt x="7376" y="4573"/>
                    <a:pt x="6544" y="4284"/>
                  </a:cubicBezTo>
                  <a:cubicBezTo>
                    <a:pt x="5724" y="3994"/>
                    <a:pt x="4929" y="3850"/>
                    <a:pt x="4809" y="3802"/>
                  </a:cubicBezTo>
                  <a:cubicBezTo>
                    <a:pt x="4688" y="3741"/>
                    <a:pt x="4219" y="3259"/>
                    <a:pt x="4219" y="3259"/>
                  </a:cubicBezTo>
                  <a:cubicBezTo>
                    <a:pt x="4219" y="3259"/>
                    <a:pt x="4616" y="2150"/>
                    <a:pt x="4363" y="1295"/>
                  </a:cubicBezTo>
                  <a:cubicBezTo>
                    <a:pt x="4151" y="567"/>
                    <a:pt x="3311" y="0"/>
                    <a:pt x="2292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4872390" y="2498750"/>
              <a:ext cx="338067" cy="264089"/>
            </a:xfrm>
            <a:custGeom>
              <a:avLst/>
              <a:gdLst/>
              <a:ahLst/>
              <a:cxnLst/>
              <a:rect l="l" t="t" r="r" b="b"/>
              <a:pathLst>
                <a:path w="5630" h="4398" extrusionOk="0">
                  <a:moveTo>
                    <a:pt x="4073" y="0"/>
                  </a:moveTo>
                  <a:cubicBezTo>
                    <a:pt x="4049" y="0"/>
                    <a:pt x="4026" y="1"/>
                    <a:pt x="4002" y="2"/>
                  </a:cubicBezTo>
                  <a:cubicBezTo>
                    <a:pt x="3303" y="38"/>
                    <a:pt x="2737" y="520"/>
                    <a:pt x="2592" y="1147"/>
                  </a:cubicBezTo>
                  <a:cubicBezTo>
                    <a:pt x="2376" y="1093"/>
                    <a:pt x="2148" y="1062"/>
                    <a:pt x="1910" y="1062"/>
                  </a:cubicBezTo>
                  <a:cubicBezTo>
                    <a:pt x="1725" y="1062"/>
                    <a:pt x="1534" y="1081"/>
                    <a:pt x="1339" y="1123"/>
                  </a:cubicBezTo>
                  <a:cubicBezTo>
                    <a:pt x="640" y="1268"/>
                    <a:pt x="206" y="1798"/>
                    <a:pt x="1" y="2424"/>
                  </a:cubicBezTo>
                  <a:cubicBezTo>
                    <a:pt x="158" y="2291"/>
                    <a:pt x="375" y="2183"/>
                    <a:pt x="664" y="2183"/>
                  </a:cubicBezTo>
                  <a:cubicBezTo>
                    <a:pt x="669" y="2183"/>
                    <a:pt x="674" y="2183"/>
                    <a:pt x="679" y="2183"/>
                  </a:cubicBezTo>
                  <a:cubicBezTo>
                    <a:pt x="1444" y="2183"/>
                    <a:pt x="1197" y="3149"/>
                    <a:pt x="1532" y="3461"/>
                  </a:cubicBezTo>
                  <a:cubicBezTo>
                    <a:pt x="1661" y="3576"/>
                    <a:pt x="1798" y="3618"/>
                    <a:pt x="1930" y="3618"/>
                  </a:cubicBezTo>
                  <a:cubicBezTo>
                    <a:pt x="2155" y="3618"/>
                    <a:pt x="2366" y="3496"/>
                    <a:pt x="2496" y="3413"/>
                  </a:cubicBezTo>
                  <a:cubicBezTo>
                    <a:pt x="2520" y="3397"/>
                    <a:pt x="2546" y="3389"/>
                    <a:pt x="2573" y="3389"/>
                  </a:cubicBezTo>
                  <a:cubicBezTo>
                    <a:pt x="2772" y="3389"/>
                    <a:pt x="3017" y="3786"/>
                    <a:pt x="2954" y="4051"/>
                  </a:cubicBezTo>
                  <a:cubicBezTo>
                    <a:pt x="2912" y="4198"/>
                    <a:pt x="2796" y="4236"/>
                    <a:pt x="2688" y="4236"/>
                  </a:cubicBezTo>
                  <a:cubicBezTo>
                    <a:pt x="2575" y="4236"/>
                    <a:pt x="2472" y="4195"/>
                    <a:pt x="2472" y="4195"/>
                  </a:cubicBezTo>
                  <a:lnTo>
                    <a:pt x="2472" y="4195"/>
                  </a:lnTo>
                  <a:cubicBezTo>
                    <a:pt x="2472" y="4195"/>
                    <a:pt x="2725" y="4304"/>
                    <a:pt x="3423" y="4388"/>
                  </a:cubicBezTo>
                  <a:cubicBezTo>
                    <a:pt x="3465" y="4395"/>
                    <a:pt x="3507" y="4398"/>
                    <a:pt x="3549" y="4398"/>
                  </a:cubicBezTo>
                  <a:cubicBezTo>
                    <a:pt x="3664" y="4398"/>
                    <a:pt x="3779" y="4375"/>
                    <a:pt x="3894" y="4340"/>
                  </a:cubicBezTo>
                  <a:lnTo>
                    <a:pt x="3870" y="4316"/>
                  </a:lnTo>
                  <a:cubicBezTo>
                    <a:pt x="3870" y="4316"/>
                    <a:pt x="4122" y="3605"/>
                    <a:pt x="4087" y="2882"/>
                  </a:cubicBezTo>
                  <a:lnTo>
                    <a:pt x="4146" y="2882"/>
                  </a:lnTo>
                  <a:cubicBezTo>
                    <a:pt x="4978" y="2846"/>
                    <a:pt x="5629" y="2171"/>
                    <a:pt x="5592" y="1364"/>
                  </a:cubicBezTo>
                  <a:cubicBezTo>
                    <a:pt x="5558" y="591"/>
                    <a:pt x="4885" y="0"/>
                    <a:pt x="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119904" y="2838196"/>
              <a:ext cx="434203" cy="629538"/>
            </a:xfrm>
            <a:custGeom>
              <a:avLst/>
              <a:gdLst/>
              <a:ahLst/>
              <a:cxnLst/>
              <a:rect l="l" t="t" r="r" b="b"/>
              <a:pathLst>
                <a:path w="7231" h="10484" extrusionOk="0">
                  <a:moveTo>
                    <a:pt x="2892" y="1"/>
                  </a:moveTo>
                  <a:cubicBezTo>
                    <a:pt x="2399" y="12"/>
                    <a:pt x="1772" y="97"/>
                    <a:pt x="1338" y="446"/>
                  </a:cubicBezTo>
                  <a:cubicBezTo>
                    <a:pt x="1025" y="700"/>
                    <a:pt x="808" y="965"/>
                    <a:pt x="639" y="1218"/>
                  </a:cubicBezTo>
                  <a:lnTo>
                    <a:pt x="712" y="1254"/>
                  </a:lnTo>
                  <a:cubicBezTo>
                    <a:pt x="712" y="1254"/>
                    <a:pt x="0" y="4146"/>
                    <a:pt x="603" y="4725"/>
                  </a:cubicBezTo>
                  <a:cubicBezTo>
                    <a:pt x="1205" y="5291"/>
                    <a:pt x="1507" y="5255"/>
                    <a:pt x="1700" y="5665"/>
                  </a:cubicBezTo>
                  <a:cubicBezTo>
                    <a:pt x="1904" y="6074"/>
                    <a:pt x="3013" y="9870"/>
                    <a:pt x="3157" y="10171"/>
                  </a:cubicBezTo>
                  <a:cubicBezTo>
                    <a:pt x="3236" y="10342"/>
                    <a:pt x="3521" y="10484"/>
                    <a:pt x="3999" y="10484"/>
                  </a:cubicBezTo>
                  <a:cubicBezTo>
                    <a:pt x="4330" y="10484"/>
                    <a:pt x="4754" y="10416"/>
                    <a:pt x="5267" y="10244"/>
                  </a:cubicBezTo>
                  <a:cubicBezTo>
                    <a:pt x="6507" y="9822"/>
                    <a:pt x="7230" y="8051"/>
                    <a:pt x="7182" y="7593"/>
                  </a:cubicBezTo>
                  <a:cubicBezTo>
                    <a:pt x="7134" y="7146"/>
                    <a:pt x="5291" y="5917"/>
                    <a:pt x="5074" y="5628"/>
                  </a:cubicBezTo>
                  <a:cubicBezTo>
                    <a:pt x="4845" y="5327"/>
                    <a:pt x="4978" y="2531"/>
                    <a:pt x="4351" y="1386"/>
                  </a:cubicBezTo>
                  <a:cubicBezTo>
                    <a:pt x="3941" y="615"/>
                    <a:pt x="3435" y="253"/>
                    <a:pt x="2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166200" y="2852727"/>
              <a:ext cx="222896" cy="209926"/>
            </a:xfrm>
            <a:custGeom>
              <a:avLst/>
              <a:gdLst/>
              <a:ahLst/>
              <a:cxnLst/>
              <a:rect l="l" t="t" r="r" b="b"/>
              <a:pathLst>
                <a:path w="3712" h="3496" extrusionOk="0">
                  <a:moveTo>
                    <a:pt x="1956" y="1"/>
                  </a:moveTo>
                  <a:cubicBezTo>
                    <a:pt x="1713" y="1"/>
                    <a:pt x="1243" y="60"/>
                    <a:pt x="820" y="458"/>
                  </a:cubicBezTo>
                  <a:cubicBezTo>
                    <a:pt x="206" y="1036"/>
                    <a:pt x="0" y="2338"/>
                    <a:pt x="25" y="2759"/>
                  </a:cubicBezTo>
                  <a:cubicBezTo>
                    <a:pt x="37" y="3167"/>
                    <a:pt x="475" y="3496"/>
                    <a:pt x="918" y="3496"/>
                  </a:cubicBezTo>
                  <a:cubicBezTo>
                    <a:pt x="934" y="3496"/>
                    <a:pt x="949" y="3495"/>
                    <a:pt x="964" y="3495"/>
                  </a:cubicBezTo>
                  <a:cubicBezTo>
                    <a:pt x="1411" y="3470"/>
                    <a:pt x="2544" y="3205"/>
                    <a:pt x="3134" y="2904"/>
                  </a:cubicBezTo>
                  <a:cubicBezTo>
                    <a:pt x="3712" y="2614"/>
                    <a:pt x="3267" y="1337"/>
                    <a:pt x="3085" y="868"/>
                  </a:cubicBezTo>
                  <a:cubicBezTo>
                    <a:pt x="2917" y="397"/>
                    <a:pt x="2423" y="24"/>
                    <a:pt x="2121" y="11"/>
                  </a:cubicBezTo>
                  <a:cubicBezTo>
                    <a:pt x="2121" y="11"/>
                    <a:pt x="2059" y="1"/>
                    <a:pt x="1956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4422338" y="2855970"/>
              <a:ext cx="893747" cy="324557"/>
            </a:xfrm>
            <a:custGeom>
              <a:avLst/>
              <a:gdLst/>
              <a:ahLst/>
              <a:cxnLst/>
              <a:rect l="l" t="t" r="r" b="b"/>
              <a:pathLst>
                <a:path w="14884" h="5405" extrusionOk="0">
                  <a:moveTo>
                    <a:pt x="13670" y="1"/>
                  </a:moveTo>
                  <a:cubicBezTo>
                    <a:pt x="13510" y="1"/>
                    <a:pt x="13345" y="23"/>
                    <a:pt x="13184" y="78"/>
                  </a:cubicBezTo>
                  <a:cubicBezTo>
                    <a:pt x="12388" y="356"/>
                    <a:pt x="11027" y="1416"/>
                    <a:pt x="10653" y="1789"/>
                  </a:cubicBezTo>
                  <a:cubicBezTo>
                    <a:pt x="10280" y="2175"/>
                    <a:pt x="8267" y="3597"/>
                    <a:pt x="8183" y="3657"/>
                  </a:cubicBezTo>
                  <a:cubicBezTo>
                    <a:pt x="8099" y="3717"/>
                    <a:pt x="7171" y="3802"/>
                    <a:pt x="6183" y="3995"/>
                  </a:cubicBezTo>
                  <a:cubicBezTo>
                    <a:pt x="5206" y="4188"/>
                    <a:pt x="2953" y="4453"/>
                    <a:pt x="2809" y="4453"/>
                  </a:cubicBezTo>
                  <a:cubicBezTo>
                    <a:pt x="2808" y="4453"/>
                    <a:pt x="2807" y="4453"/>
                    <a:pt x="2806" y="4453"/>
                  </a:cubicBezTo>
                  <a:cubicBezTo>
                    <a:pt x="2643" y="4453"/>
                    <a:pt x="2010" y="3618"/>
                    <a:pt x="1519" y="3224"/>
                  </a:cubicBezTo>
                  <a:cubicBezTo>
                    <a:pt x="1217" y="2986"/>
                    <a:pt x="816" y="2903"/>
                    <a:pt x="519" y="2903"/>
                  </a:cubicBezTo>
                  <a:cubicBezTo>
                    <a:pt x="318" y="2903"/>
                    <a:pt x="165" y="2941"/>
                    <a:pt x="121" y="2994"/>
                  </a:cubicBezTo>
                  <a:cubicBezTo>
                    <a:pt x="1" y="3115"/>
                    <a:pt x="579" y="3175"/>
                    <a:pt x="808" y="3500"/>
                  </a:cubicBezTo>
                  <a:cubicBezTo>
                    <a:pt x="1025" y="3826"/>
                    <a:pt x="1447" y="4959"/>
                    <a:pt x="1784" y="5187"/>
                  </a:cubicBezTo>
                  <a:cubicBezTo>
                    <a:pt x="2014" y="5344"/>
                    <a:pt x="2244" y="5405"/>
                    <a:pt x="2379" y="5405"/>
                  </a:cubicBezTo>
                  <a:cubicBezTo>
                    <a:pt x="2442" y="5405"/>
                    <a:pt x="2484" y="5392"/>
                    <a:pt x="2496" y="5369"/>
                  </a:cubicBezTo>
                  <a:cubicBezTo>
                    <a:pt x="2496" y="5369"/>
                    <a:pt x="6930" y="5296"/>
                    <a:pt x="7857" y="5187"/>
                  </a:cubicBezTo>
                  <a:cubicBezTo>
                    <a:pt x="8786" y="5079"/>
                    <a:pt x="10292" y="4344"/>
                    <a:pt x="11075" y="3706"/>
                  </a:cubicBezTo>
                  <a:cubicBezTo>
                    <a:pt x="11858" y="3066"/>
                    <a:pt x="13678" y="2163"/>
                    <a:pt x="13678" y="2163"/>
                  </a:cubicBezTo>
                  <a:lnTo>
                    <a:pt x="14883" y="356"/>
                  </a:lnTo>
                  <a:cubicBezTo>
                    <a:pt x="14883" y="356"/>
                    <a:pt x="14312" y="1"/>
                    <a:pt x="13670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013381" y="4238253"/>
              <a:ext cx="311346" cy="116192"/>
            </a:xfrm>
            <a:custGeom>
              <a:avLst/>
              <a:gdLst/>
              <a:ahLst/>
              <a:cxnLst/>
              <a:rect l="l" t="t" r="r" b="b"/>
              <a:pathLst>
                <a:path w="5185" h="1935" extrusionOk="0">
                  <a:moveTo>
                    <a:pt x="2774" y="0"/>
                  </a:moveTo>
                  <a:cubicBezTo>
                    <a:pt x="2757" y="0"/>
                    <a:pt x="2742" y="1"/>
                    <a:pt x="2727" y="2"/>
                  </a:cubicBezTo>
                  <a:cubicBezTo>
                    <a:pt x="2738" y="15"/>
                    <a:pt x="2738" y="26"/>
                    <a:pt x="2738" y="26"/>
                  </a:cubicBezTo>
                  <a:cubicBezTo>
                    <a:pt x="2738" y="26"/>
                    <a:pt x="473" y="1520"/>
                    <a:pt x="220" y="1653"/>
                  </a:cubicBezTo>
                  <a:cubicBezTo>
                    <a:pt x="1" y="1774"/>
                    <a:pt x="611" y="1935"/>
                    <a:pt x="1195" y="1935"/>
                  </a:cubicBezTo>
                  <a:cubicBezTo>
                    <a:pt x="1252" y="1935"/>
                    <a:pt x="1309" y="1933"/>
                    <a:pt x="1365" y="1930"/>
                  </a:cubicBezTo>
                  <a:cubicBezTo>
                    <a:pt x="1991" y="1906"/>
                    <a:pt x="3353" y="1424"/>
                    <a:pt x="3763" y="1400"/>
                  </a:cubicBezTo>
                  <a:cubicBezTo>
                    <a:pt x="4184" y="1376"/>
                    <a:pt x="5185" y="1328"/>
                    <a:pt x="5161" y="834"/>
                  </a:cubicBezTo>
                  <a:cubicBezTo>
                    <a:pt x="5148" y="665"/>
                    <a:pt x="5052" y="424"/>
                    <a:pt x="4931" y="159"/>
                  </a:cubicBezTo>
                  <a:cubicBezTo>
                    <a:pt x="4920" y="159"/>
                    <a:pt x="4896" y="171"/>
                    <a:pt x="4872" y="171"/>
                  </a:cubicBezTo>
                  <a:cubicBezTo>
                    <a:pt x="4468" y="322"/>
                    <a:pt x="4183" y="411"/>
                    <a:pt x="3929" y="411"/>
                  </a:cubicBezTo>
                  <a:cubicBezTo>
                    <a:pt x="3697" y="411"/>
                    <a:pt x="3491" y="337"/>
                    <a:pt x="3244" y="171"/>
                  </a:cubicBezTo>
                  <a:cubicBezTo>
                    <a:pt x="3063" y="43"/>
                    <a:pt x="2900" y="0"/>
                    <a:pt x="2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815429" y="4275302"/>
              <a:ext cx="279221" cy="119495"/>
            </a:xfrm>
            <a:custGeom>
              <a:avLst/>
              <a:gdLst/>
              <a:ahLst/>
              <a:cxnLst/>
              <a:rect l="l" t="t" r="r" b="b"/>
              <a:pathLst>
                <a:path w="4650" h="1990" extrusionOk="0">
                  <a:moveTo>
                    <a:pt x="2336" y="1"/>
                  </a:moveTo>
                  <a:cubicBezTo>
                    <a:pt x="2044" y="1"/>
                    <a:pt x="1926" y="362"/>
                    <a:pt x="1926" y="362"/>
                  </a:cubicBezTo>
                  <a:cubicBezTo>
                    <a:pt x="1926" y="362"/>
                    <a:pt x="178" y="1530"/>
                    <a:pt x="70" y="1784"/>
                  </a:cubicBezTo>
                  <a:cubicBezTo>
                    <a:pt x="0" y="1947"/>
                    <a:pt x="303" y="1990"/>
                    <a:pt x="730" y="1990"/>
                  </a:cubicBezTo>
                  <a:cubicBezTo>
                    <a:pt x="964" y="1990"/>
                    <a:pt x="1236" y="1977"/>
                    <a:pt x="1504" y="1964"/>
                  </a:cubicBezTo>
                  <a:cubicBezTo>
                    <a:pt x="2251" y="1928"/>
                    <a:pt x="4192" y="1337"/>
                    <a:pt x="4468" y="1072"/>
                  </a:cubicBezTo>
                  <a:cubicBezTo>
                    <a:pt x="4650" y="903"/>
                    <a:pt x="4348" y="458"/>
                    <a:pt x="4083" y="60"/>
                  </a:cubicBezTo>
                  <a:cubicBezTo>
                    <a:pt x="3903" y="205"/>
                    <a:pt x="3673" y="338"/>
                    <a:pt x="3396" y="373"/>
                  </a:cubicBezTo>
                  <a:cubicBezTo>
                    <a:pt x="3242" y="388"/>
                    <a:pt x="3137" y="395"/>
                    <a:pt x="3062" y="395"/>
                  </a:cubicBezTo>
                  <a:cubicBezTo>
                    <a:pt x="2771" y="395"/>
                    <a:pt x="2961" y="284"/>
                    <a:pt x="2577" y="72"/>
                  </a:cubicBezTo>
                  <a:cubicBezTo>
                    <a:pt x="2486" y="21"/>
                    <a:pt x="2406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8980-34B0-BE3B-13BA-3EBFB523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619EC-6895-7B3E-8328-CC91B8CA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052739"/>
            <a:ext cx="4252843" cy="330027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75A31F-A434-910E-24D6-A464E9733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8"/>
          <a:stretch/>
        </p:blipFill>
        <p:spPr>
          <a:xfrm>
            <a:off x="5235201" y="1035231"/>
            <a:ext cx="3510867" cy="33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3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7"/>
          <p:cNvSpPr/>
          <p:nvPr/>
        </p:nvSpPr>
        <p:spPr>
          <a:xfrm rot="2488757">
            <a:off x="928704" y="1118833"/>
            <a:ext cx="3209301" cy="2728669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57"/>
          <p:cNvSpPr txBox="1">
            <a:spLocks noGrp="1"/>
          </p:cNvSpPr>
          <p:nvPr>
            <p:ph type="title"/>
          </p:nvPr>
        </p:nvSpPr>
        <p:spPr>
          <a:xfrm>
            <a:off x="3360725" y="1604300"/>
            <a:ext cx="5067600" cy="14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nto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Future Of The Java Counter </a:t>
            </a:r>
            <a:endParaRPr sz="6000" dirty="0">
              <a:latin typeface="Anton" pitchFamily="2" charset="0"/>
            </a:endParaRPr>
          </a:p>
        </p:txBody>
      </p:sp>
      <p:sp>
        <p:nvSpPr>
          <p:cNvPr id="1209" name="Google Shape;1209;p57"/>
          <p:cNvSpPr txBox="1">
            <a:spLocks noGrp="1"/>
          </p:cNvSpPr>
          <p:nvPr>
            <p:ph type="title" idx="2"/>
          </p:nvPr>
        </p:nvSpPr>
        <p:spPr>
          <a:xfrm>
            <a:off x="7360200" y="740525"/>
            <a:ext cx="10680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0" name="Google Shape;1210;p57"/>
          <p:cNvSpPr txBox="1">
            <a:spLocks noGrp="1"/>
          </p:cNvSpPr>
          <p:nvPr>
            <p:ph type="subTitle" idx="1"/>
          </p:nvPr>
        </p:nvSpPr>
        <p:spPr>
          <a:xfrm>
            <a:off x="3360600" y="3296112"/>
            <a:ext cx="5067600" cy="2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11" name="Google Shape;1211;p57"/>
          <p:cNvCxnSpPr/>
          <p:nvPr/>
        </p:nvCxnSpPr>
        <p:spPr>
          <a:xfrm>
            <a:off x="7360200" y="3834964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2" name="Google Shape;1212;p57"/>
          <p:cNvGrpSpPr/>
          <p:nvPr/>
        </p:nvGrpSpPr>
        <p:grpSpPr>
          <a:xfrm>
            <a:off x="1669665" y="1153224"/>
            <a:ext cx="2136921" cy="2728840"/>
            <a:chOff x="1669665" y="1153224"/>
            <a:chExt cx="2136921" cy="2728840"/>
          </a:xfrm>
        </p:grpSpPr>
        <p:sp>
          <p:nvSpPr>
            <p:cNvPr id="1213" name="Google Shape;1213;p57"/>
            <p:cNvSpPr/>
            <p:nvPr/>
          </p:nvSpPr>
          <p:spPr>
            <a:xfrm flipH="1">
              <a:off x="1777778" y="1241589"/>
              <a:ext cx="466461" cy="1086713"/>
            </a:xfrm>
            <a:custGeom>
              <a:avLst/>
              <a:gdLst/>
              <a:ahLst/>
              <a:cxnLst/>
              <a:rect l="l" t="t" r="r" b="b"/>
              <a:pathLst>
                <a:path w="4677" h="10896" extrusionOk="0">
                  <a:moveTo>
                    <a:pt x="4676" y="9122"/>
                  </a:moveTo>
                  <a:cubicBezTo>
                    <a:pt x="4676" y="9122"/>
                    <a:pt x="4674" y="9126"/>
                    <a:pt x="4670" y="9133"/>
                  </a:cubicBezTo>
                  <a:lnTo>
                    <a:pt x="4670" y="9133"/>
                  </a:lnTo>
                  <a:cubicBezTo>
                    <a:pt x="4674" y="9126"/>
                    <a:pt x="4676" y="9122"/>
                    <a:pt x="4676" y="9122"/>
                  </a:cubicBezTo>
                  <a:close/>
                  <a:moveTo>
                    <a:pt x="724" y="0"/>
                  </a:moveTo>
                  <a:lnTo>
                    <a:pt x="868" y="1012"/>
                  </a:lnTo>
                  <a:cubicBezTo>
                    <a:pt x="868" y="1012"/>
                    <a:pt x="1013" y="2229"/>
                    <a:pt x="832" y="2965"/>
                  </a:cubicBezTo>
                  <a:cubicBezTo>
                    <a:pt x="663" y="3699"/>
                    <a:pt x="350" y="4073"/>
                    <a:pt x="170" y="5145"/>
                  </a:cubicBezTo>
                  <a:cubicBezTo>
                    <a:pt x="1" y="6230"/>
                    <a:pt x="133" y="7796"/>
                    <a:pt x="350" y="8845"/>
                  </a:cubicBezTo>
                  <a:cubicBezTo>
                    <a:pt x="539" y="9809"/>
                    <a:pt x="1675" y="10896"/>
                    <a:pt x="2587" y="10896"/>
                  </a:cubicBezTo>
                  <a:cubicBezTo>
                    <a:pt x="2667" y="10896"/>
                    <a:pt x="2745" y="10887"/>
                    <a:pt x="2821" y="10870"/>
                  </a:cubicBezTo>
                  <a:cubicBezTo>
                    <a:pt x="3725" y="10675"/>
                    <a:pt x="4587" y="9271"/>
                    <a:pt x="4670" y="9133"/>
                  </a:cubicBezTo>
                  <a:lnTo>
                    <a:pt x="4670" y="9133"/>
                  </a:lnTo>
                  <a:cubicBezTo>
                    <a:pt x="4644" y="9174"/>
                    <a:pt x="4536" y="9319"/>
                    <a:pt x="4315" y="9319"/>
                  </a:cubicBezTo>
                  <a:cubicBezTo>
                    <a:pt x="4179" y="9319"/>
                    <a:pt x="4001" y="9264"/>
                    <a:pt x="3772" y="9098"/>
                  </a:cubicBezTo>
                  <a:cubicBezTo>
                    <a:pt x="3110" y="8604"/>
                    <a:pt x="3664" y="7592"/>
                    <a:pt x="3869" y="6194"/>
                  </a:cubicBezTo>
                  <a:cubicBezTo>
                    <a:pt x="4085" y="4796"/>
                    <a:pt x="4363" y="2374"/>
                    <a:pt x="3555" y="1434"/>
                  </a:cubicBezTo>
                  <a:cubicBezTo>
                    <a:pt x="2748" y="494"/>
                    <a:pt x="724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 flipH="1">
              <a:off x="1733395" y="2656122"/>
              <a:ext cx="1461517" cy="1225943"/>
            </a:xfrm>
            <a:custGeom>
              <a:avLst/>
              <a:gdLst/>
              <a:ahLst/>
              <a:cxnLst/>
              <a:rect l="l" t="t" r="r" b="b"/>
              <a:pathLst>
                <a:path w="14654" h="12292" extrusionOk="0">
                  <a:moveTo>
                    <a:pt x="7327" y="0"/>
                  </a:moveTo>
                  <a:cubicBezTo>
                    <a:pt x="3291" y="0"/>
                    <a:pt x="0" y="2760"/>
                    <a:pt x="0" y="6146"/>
                  </a:cubicBezTo>
                  <a:cubicBezTo>
                    <a:pt x="0" y="9533"/>
                    <a:pt x="3291" y="12292"/>
                    <a:pt x="7327" y="12292"/>
                  </a:cubicBezTo>
                  <a:cubicBezTo>
                    <a:pt x="11376" y="12292"/>
                    <a:pt x="14654" y="9533"/>
                    <a:pt x="14654" y="6146"/>
                  </a:cubicBezTo>
                  <a:cubicBezTo>
                    <a:pt x="14654" y="2760"/>
                    <a:pt x="11376" y="0"/>
                    <a:pt x="7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 flipH="1">
              <a:off x="2964025" y="1576797"/>
              <a:ext cx="210441" cy="252529"/>
            </a:xfrm>
            <a:custGeom>
              <a:avLst/>
              <a:gdLst/>
              <a:ahLst/>
              <a:cxnLst/>
              <a:rect l="l" t="t" r="r" b="b"/>
              <a:pathLst>
                <a:path w="2110" h="2532" extrusionOk="0">
                  <a:moveTo>
                    <a:pt x="1940" y="1"/>
                  </a:moveTo>
                  <a:lnTo>
                    <a:pt x="603" y="97"/>
                  </a:lnTo>
                  <a:lnTo>
                    <a:pt x="1" y="1302"/>
                  </a:lnTo>
                  <a:lnTo>
                    <a:pt x="748" y="2423"/>
                  </a:lnTo>
                  <a:lnTo>
                    <a:pt x="917" y="2531"/>
                  </a:lnTo>
                  <a:lnTo>
                    <a:pt x="2109" y="110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 flipH="1">
              <a:off x="2889523" y="1587668"/>
              <a:ext cx="268088" cy="241658"/>
            </a:xfrm>
            <a:custGeom>
              <a:avLst/>
              <a:gdLst/>
              <a:ahLst/>
              <a:cxnLst/>
              <a:rect l="l" t="t" r="r" b="b"/>
              <a:pathLst>
                <a:path w="2688" h="2423" extrusionOk="0">
                  <a:moveTo>
                    <a:pt x="1940" y="1"/>
                  </a:moveTo>
                  <a:lnTo>
                    <a:pt x="591" y="97"/>
                  </a:lnTo>
                  <a:lnTo>
                    <a:pt x="1" y="1302"/>
                  </a:lnTo>
                  <a:lnTo>
                    <a:pt x="748" y="2422"/>
                  </a:lnTo>
                  <a:lnTo>
                    <a:pt x="2085" y="2326"/>
                  </a:lnTo>
                  <a:lnTo>
                    <a:pt x="2687" y="112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 flipH="1">
              <a:off x="2627519" y="1595547"/>
              <a:ext cx="518024" cy="775839"/>
            </a:xfrm>
            <a:custGeom>
              <a:avLst/>
              <a:gdLst/>
              <a:ahLst/>
              <a:cxnLst/>
              <a:rect l="l" t="t" r="r" b="b"/>
              <a:pathLst>
                <a:path w="5194" h="7779" extrusionOk="0">
                  <a:moveTo>
                    <a:pt x="1268" y="0"/>
                  </a:moveTo>
                  <a:cubicBezTo>
                    <a:pt x="1117" y="0"/>
                    <a:pt x="875" y="110"/>
                    <a:pt x="554" y="391"/>
                  </a:cubicBezTo>
                  <a:cubicBezTo>
                    <a:pt x="156" y="741"/>
                    <a:pt x="0" y="1079"/>
                    <a:pt x="180" y="1512"/>
                  </a:cubicBezTo>
                  <a:cubicBezTo>
                    <a:pt x="373" y="1934"/>
                    <a:pt x="771" y="2368"/>
                    <a:pt x="723" y="3055"/>
                  </a:cubicBezTo>
                  <a:cubicBezTo>
                    <a:pt x="662" y="3754"/>
                    <a:pt x="686" y="6175"/>
                    <a:pt x="927" y="6983"/>
                  </a:cubicBezTo>
                  <a:cubicBezTo>
                    <a:pt x="1168" y="7779"/>
                    <a:pt x="1144" y="7779"/>
                    <a:pt x="1470" y="7779"/>
                  </a:cubicBezTo>
                  <a:cubicBezTo>
                    <a:pt x="1783" y="7779"/>
                    <a:pt x="2723" y="7381"/>
                    <a:pt x="3699" y="6874"/>
                  </a:cubicBezTo>
                  <a:cubicBezTo>
                    <a:pt x="4687" y="6368"/>
                    <a:pt x="5121" y="5621"/>
                    <a:pt x="5121" y="5621"/>
                  </a:cubicBezTo>
                  <a:lnTo>
                    <a:pt x="5193" y="1826"/>
                  </a:lnTo>
                  <a:lnTo>
                    <a:pt x="5193" y="1826"/>
                  </a:lnTo>
                  <a:cubicBezTo>
                    <a:pt x="5193" y="1826"/>
                    <a:pt x="4796" y="2236"/>
                    <a:pt x="4350" y="3055"/>
                  </a:cubicBezTo>
                  <a:cubicBezTo>
                    <a:pt x="3892" y="3886"/>
                    <a:pt x="2748" y="5031"/>
                    <a:pt x="2531" y="5272"/>
                  </a:cubicBezTo>
                  <a:cubicBezTo>
                    <a:pt x="2314" y="5513"/>
                    <a:pt x="2157" y="5561"/>
                    <a:pt x="2157" y="5561"/>
                  </a:cubicBezTo>
                  <a:cubicBezTo>
                    <a:pt x="2157" y="5561"/>
                    <a:pt x="1783" y="4464"/>
                    <a:pt x="1675" y="3754"/>
                  </a:cubicBezTo>
                  <a:cubicBezTo>
                    <a:pt x="1567" y="3031"/>
                    <a:pt x="1409" y="1620"/>
                    <a:pt x="1409" y="1620"/>
                  </a:cubicBezTo>
                  <a:lnTo>
                    <a:pt x="1832" y="765"/>
                  </a:lnTo>
                  <a:cubicBezTo>
                    <a:pt x="1832" y="765"/>
                    <a:pt x="1494" y="66"/>
                    <a:pt x="1361" y="18"/>
                  </a:cubicBezTo>
                  <a:cubicBezTo>
                    <a:pt x="1336" y="6"/>
                    <a:pt x="1305" y="0"/>
                    <a:pt x="1268" y="0"/>
                  </a:cubicBezTo>
                  <a:close/>
                </a:path>
              </a:pathLst>
            </a:custGeom>
            <a:solidFill>
              <a:srgbClr val="E3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 flipH="1">
              <a:off x="2042174" y="1733978"/>
              <a:ext cx="1764412" cy="2022227"/>
            </a:xfrm>
            <a:custGeom>
              <a:avLst/>
              <a:gdLst/>
              <a:ahLst/>
              <a:cxnLst/>
              <a:rect l="l" t="t" r="r" b="b"/>
              <a:pathLst>
                <a:path w="17691" h="20276" extrusionOk="0">
                  <a:moveTo>
                    <a:pt x="14722" y="0"/>
                  </a:moveTo>
                  <a:cubicBezTo>
                    <a:pt x="14259" y="0"/>
                    <a:pt x="13858" y="76"/>
                    <a:pt x="13858" y="76"/>
                  </a:cubicBezTo>
                  <a:cubicBezTo>
                    <a:pt x="13858" y="76"/>
                    <a:pt x="13582" y="24"/>
                    <a:pt x="13215" y="24"/>
                  </a:cubicBezTo>
                  <a:cubicBezTo>
                    <a:pt x="12999" y="24"/>
                    <a:pt x="12750" y="42"/>
                    <a:pt x="12509" y="100"/>
                  </a:cubicBezTo>
                  <a:cubicBezTo>
                    <a:pt x="11845" y="269"/>
                    <a:pt x="11496" y="690"/>
                    <a:pt x="11363" y="1462"/>
                  </a:cubicBezTo>
                  <a:cubicBezTo>
                    <a:pt x="11231" y="2221"/>
                    <a:pt x="10749" y="3173"/>
                    <a:pt x="11074" y="3896"/>
                  </a:cubicBezTo>
                  <a:cubicBezTo>
                    <a:pt x="11387" y="4607"/>
                    <a:pt x="11677" y="5162"/>
                    <a:pt x="11713" y="5752"/>
                  </a:cubicBezTo>
                  <a:cubicBezTo>
                    <a:pt x="11737" y="6330"/>
                    <a:pt x="11653" y="7342"/>
                    <a:pt x="11628" y="7415"/>
                  </a:cubicBezTo>
                  <a:cubicBezTo>
                    <a:pt x="11604" y="7499"/>
                    <a:pt x="11448" y="7740"/>
                    <a:pt x="11448" y="7740"/>
                  </a:cubicBezTo>
                  <a:cubicBezTo>
                    <a:pt x="11448" y="7740"/>
                    <a:pt x="11419" y="7943"/>
                    <a:pt x="10960" y="7943"/>
                  </a:cubicBezTo>
                  <a:cubicBezTo>
                    <a:pt x="10756" y="7943"/>
                    <a:pt x="10469" y="7903"/>
                    <a:pt x="10062" y="7789"/>
                  </a:cubicBezTo>
                  <a:cubicBezTo>
                    <a:pt x="9501" y="7630"/>
                    <a:pt x="8875" y="7558"/>
                    <a:pt x="8207" y="7558"/>
                  </a:cubicBezTo>
                  <a:cubicBezTo>
                    <a:pt x="7297" y="7558"/>
                    <a:pt x="6310" y="7692"/>
                    <a:pt x="5302" y="7921"/>
                  </a:cubicBezTo>
                  <a:cubicBezTo>
                    <a:pt x="3555" y="8319"/>
                    <a:pt x="2627" y="8632"/>
                    <a:pt x="2542" y="9222"/>
                  </a:cubicBezTo>
                  <a:cubicBezTo>
                    <a:pt x="2459" y="9800"/>
                    <a:pt x="2459" y="13404"/>
                    <a:pt x="2627" y="14465"/>
                  </a:cubicBezTo>
                  <a:cubicBezTo>
                    <a:pt x="2783" y="15525"/>
                    <a:pt x="2567" y="16609"/>
                    <a:pt x="2567" y="16609"/>
                  </a:cubicBezTo>
                  <a:cubicBezTo>
                    <a:pt x="2567" y="16609"/>
                    <a:pt x="1904" y="17092"/>
                    <a:pt x="1169" y="17381"/>
                  </a:cubicBezTo>
                  <a:cubicBezTo>
                    <a:pt x="422" y="17670"/>
                    <a:pt x="0" y="17826"/>
                    <a:pt x="132" y="18091"/>
                  </a:cubicBezTo>
                  <a:cubicBezTo>
                    <a:pt x="265" y="18356"/>
                    <a:pt x="772" y="18405"/>
                    <a:pt x="1398" y="18405"/>
                  </a:cubicBezTo>
                  <a:cubicBezTo>
                    <a:pt x="2036" y="18405"/>
                    <a:pt x="2916" y="18356"/>
                    <a:pt x="2916" y="18356"/>
                  </a:cubicBezTo>
                  <a:lnTo>
                    <a:pt x="2916" y="18356"/>
                  </a:lnTo>
                  <a:lnTo>
                    <a:pt x="1591" y="19200"/>
                  </a:lnTo>
                  <a:cubicBezTo>
                    <a:pt x="1061" y="19550"/>
                    <a:pt x="555" y="19634"/>
                    <a:pt x="796" y="19995"/>
                  </a:cubicBezTo>
                  <a:cubicBezTo>
                    <a:pt x="948" y="20232"/>
                    <a:pt x="1913" y="20275"/>
                    <a:pt x="2743" y="20275"/>
                  </a:cubicBezTo>
                  <a:cubicBezTo>
                    <a:pt x="3227" y="20275"/>
                    <a:pt x="3664" y="20260"/>
                    <a:pt x="3868" y="20260"/>
                  </a:cubicBezTo>
                  <a:cubicBezTo>
                    <a:pt x="4422" y="20260"/>
                    <a:pt x="5061" y="20056"/>
                    <a:pt x="5110" y="19815"/>
                  </a:cubicBezTo>
                  <a:cubicBezTo>
                    <a:pt x="5169" y="19574"/>
                    <a:pt x="4953" y="18754"/>
                    <a:pt x="4953" y="18441"/>
                  </a:cubicBezTo>
                  <a:cubicBezTo>
                    <a:pt x="4953" y="18115"/>
                    <a:pt x="4869" y="16717"/>
                    <a:pt x="5194" y="16079"/>
                  </a:cubicBezTo>
                  <a:cubicBezTo>
                    <a:pt x="5507" y="15440"/>
                    <a:pt x="5989" y="13584"/>
                    <a:pt x="5965" y="12874"/>
                  </a:cubicBezTo>
                  <a:cubicBezTo>
                    <a:pt x="5929" y="12162"/>
                    <a:pt x="5881" y="11705"/>
                    <a:pt x="5881" y="11704"/>
                  </a:cubicBezTo>
                  <a:lnTo>
                    <a:pt x="5881" y="11704"/>
                  </a:lnTo>
                  <a:cubicBezTo>
                    <a:pt x="5881" y="11705"/>
                    <a:pt x="8929" y="12127"/>
                    <a:pt x="10123" y="12561"/>
                  </a:cubicBezTo>
                  <a:cubicBezTo>
                    <a:pt x="10851" y="12818"/>
                    <a:pt x="12117" y="13044"/>
                    <a:pt x="13279" y="13044"/>
                  </a:cubicBezTo>
                  <a:cubicBezTo>
                    <a:pt x="14021" y="13044"/>
                    <a:pt x="14720" y="12951"/>
                    <a:pt x="15208" y="12717"/>
                  </a:cubicBezTo>
                  <a:cubicBezTo>
                    <a:pt x="16449" y="12103"/>
                    <a:pt x="16955" y="11367"/>
                    <a:pt x="16762" y="10307"/>
                  </a:cubicBezTo>
                  <a:cubicBezTo>
                    <a:pt x="16582" y="9246"/>
                    <a:pt x="16076" y="8560"/>
                    <a:pt x="16208" y="7307"/>
                  </a:cubicBezTo>
                  <a:cubicBezTo>
                    <a:pt x="16341" y="6065"/>
                    <a:pt x="16341" y="4848"/>
                    <a:pt x="16666" y="4233"/>
                  </a:cubicBezTo>
                  <a:cubicBezTo>
                    <a:pt x="16979" y="3631"/>
                    <a:pt x="17690" y="2546"/>
                    <a:pt x="17642" y="1823"/>
                  </a:cubicBezTo>
                  <a:cubicBezTo>
                    <a:pt x="17594" y="1113"/>
                    <a:pt x="16268" y="401"/>
                    <a:pt x="15605" y="136"/>
                  </a:cubicBezTo>
                  <a:cubicBezTo>
                    <a:pt x="15345" y="32"/>
                    <a:pt x="15021" y="0"/>
                    <a:pt x="14722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 flipH="1">
              <a:off x="3436369" y="2614034"/>
              <a:ext cx="370216" cy="955561"/>
            </a:xfrm>
            <a:custGeom>
              <a:avLst/>
              <a:gdLst/>
              <a:ahLst/>
              <a:cxnLst/>
              <a:rect l="l" t="t" r="r" b="b"/>
              <a:pathLst>
                <a:path w="3712" h="9581" extrusionOk="0">
                  <a:moveTo>
                    <a:pt x="2772" y="1"/>
                  </a:moveTo>
                  <a:cubicBezTo>
                    <a:pt x="2639" y="121"/>
                    <a:pt x="2567" y="242"/>
                    <a:pt x="2542" y="398"/>
                  </a:cubicBezTo>
                  <a:cubicBezTo>
                    <a:pt x="2459" y="976"/>
                    <a:pt x="2459" y="4580"/>
                    <a:pt x="2627" y="5641"/>
                  </a:cubicBezTo>
                  <a:cubicBezTo>
                    <a:pt x="2783" y="6701"/>
                    <a:pt x="2567" y="7785"/>
                    <a:pt x="2567" y="7785"/>
                  </a:cubicBezTo>
                  <a:cubicBezTo>
                    <a:pt x="2567" y="7785"/>
                    <a:pt x="1904" y="8268"/>
                    <a:pt x="1169" y="8557"/>
                  </a:cubicBezTo>
                  <a:cubicBezTo>
                    <a:pt x="422" y="8846"/>
                    <a:pt x="0" y="9002"/>
                    <a:pt x="132" y="9267"/>
                  </a:cubicBezTo>
                  <a:cubicBezTo>
                    <a:pt x="265" y="9532"/>
                    <a:pt x="772" y="9581"/>
                    <a:pt x="1398" y="9581"/>
                  </a:cubicBezTo>
                  <a:cubicBezTo>
                    <a:pt x="1940" y="9581"/>
                    <a:pt x="2651" y="9545"/>
                    <a:pt x="2856" y="9532"/>
                  </a:cubicBezTo>
                  <a:cubicBezTo>
                    <a:pt x="2976" y="9497"/>
                    <a:pt x="3230" y="9412"/>
                    <a:pt x="3230" y="9352"/>
                  </a:cubicBezTo>
                  <a:cubicBezTo>
                    <a:pt x="3230" y="9267"/>
                    <a:pt x="3447" y="7363"/>
                    <a:pt x="3471" y="5507"/>
                  </a:cubicBezTo>
                  <a:cubicBezTo>
                    <a:pt x="3495" y="3652"/>
                    <a:pt x="3712" y="1507"/>
                    <a:pt x="3712" y="1507"/>
                  </a:cubicBezTo>
                  <a:lnTo>
                    <a:pt x="3471" y="555"/>
                  </a:lnTo>
                  <a:cubicBezTo>
                    <a:pt x="3471" y="555"/>
                    <a:pt x="3121" y="218"/>
                    <a:pt x="2772" y="1"/>
                  </a:cubicBezTo>
                  <a:close/>
                </a:path>
              </a:pathLst>
            </a:custGeom>
            <a:solidFill>
              <a:srgbClr val="E3A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 flipH="1">
              <a:off x="3478458" y="3390467"/>
              <a:ext cx="328128" cy="179124"/>
            </a:xfrm>
            <a:custGeom>
              <a:avLst/>
              <a:gdLst/>
              <a:ahLst/>
              <a:cxnLst/>
              <a:rect l="l" t="t" r="r" b="b"/>
              <a:pathLst>
                <a:path w="3290" h="1796" extrusionOk="0">
                  <a:moveTo>
                    <a:pt x="2567" y="0"/>
                  </a:moveTo>
                  <a:cubicBezTo>
                    <a:pt x="2567" y="0"/>
                    <a:pt x="1904" y="483"/>
                    <a:pt x="1169" y="772"/>
                  </a:cubicBezTo>
                  <a:cubicBezTo>
                    <a:pt x="422" y="1061"/>
                    <a:pt x="0" y="1217"/>
                    <a:pt x="132" y="1482"/>
                  </a:cubicBezTo>
                  <a:cubicBezTo>
                    <a:pt x="265" y="1747"/>
                    <a:pt x="772" y="1796"/>
                    <a:pt x="1398" y="1796"/>
                  </a:cubicBezTo>
                  <a:cubicBezTo>
                    <a:pt x="1940" y="1796"/>
                    <a:pt x="2651" y="1760"/>
                    <a:pt x="2856" y="1747"/>
                  </a:cubicBezTo>
                  <a:cubicBezTo>
                    <a:pt x="2976" y="1712"/>
                    <a:pt x="3230" y="1627"/>
                    <a:pt x="3230" y="1567"/>
                  </a:cubicBezTo>
                  <a:cubicBezTo>
                    <a:pt x="3230" y="1530"/>
                    <a:pt x="3254" y="1278"/>
                    <a:pt x="3290" y="880"/>
                  </a:cubicBezTo>
                  <a:lnTo>
                    <a:pt x="3182" y="880"/>
                  </a:lnTo>
                  <a:cubicBezTo>
                    <a:pt x="3182" y="880"/>
                    <a:pt x="3097" y="687"/>
                    <a:pt x="2965" y="349"/>
                  </a:cubicBezTo>
                  <a:cubicBezTo>
                    <a:pt x="2832" y="0"/>
                    <a:pt x="2567" y="0"/>
                    <a:pt x="2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 flipH="1">
              <a:off x="2115579" y="2444586"/>
              <a:ext cx="1438677" cy="590331"/>
            </a:xfrm>
            <a:custGeom>
              <a:avLst/>
              <a:gdLst/>
              <a:ahLst/>
              <a:cxnLst/>
              <a:rect l="l" t="t" r="r" b="b"/>
              <a:pathLst>
                <a:path w="14425" h="5919" extrusionOk="0">
                  <a:moveTo>
                    <a:pt x="9135" y="0"/>
                  </a:moveTo>
                  <a:cubicBezTo>
                    <a:pt x="9123" y="157"/>
                    <a:pt x="9111" y="265"/>
                    <a:pt x="9098" y="290"/>
                  </a:cubicBezTo>
                  <a:cubicBezTo>
                    <a:pt x="9074" y="374"/>
                    <a:pt x="8918" y="615"/>
                    <a:pt x="8918" y="615"/>
                  </a:cubicBezTo>
                  <a:cubicBezTo>
                    <a:pt x="8918" y="615"/>
                    <a:pt x="8889" y="818"/>
                    <a:pt x="8430" y="818"/>
                  </a:cubicBezTo>
                  <a:cubicBezTo>
                    <a:pt x="8226" y="818"/>
                    <a:pt x="7939" y="778"/>
                    <a:pt x="7532" y="664"/>
                  </a:cubicBezTo>
                  <a:cubicBezTo>
                    <a:pt x="6971" y="505"/>
                    <a:pt x="6345" y="433"/>
                    <a:pt x="5677" y="433"/>
                  </a:cubicBezTo>
                  <a:cubicBezTo>
                    <a:pt x="4767" y="433"/>
                    <a:pt x="3780" y="567"/>
                    <a:pt x="2772" y="796"/>
                  </a:cubicBezTo>
                  <a:cubicBezTo>
                    <a:pt x="1025" y="1194"/>
                    <a:pt x="97" y="1507"/>
                    <a:pt x="12" y="2097"/>
                  </a:cubicBezTo>
                  <a:cubicBezTo>
                    <a:pt x="12" y="2121"/>
                    <a:pt x="1" y="2158"/>
                    <a:pt x="1" y="2193"/>
                  </a:cubicBezTo>
                  <a:cubicBezTo>
                    <a:pt x="97" y="2327"/>
                    <a:pt x="205" y="2483"/>
                    <a:pt x="326" y="2627"/>
                  </a:cubicBezTo>
                  <a:cubicBezTo>
                    <a:pt x="700" y="3050"/>
                    <a:pt x="1182" y="3206"/>
                    <a:pt x="1182" y="3206"/>
                  </a:cubicBezTo>
                  <a:cubicBezTo>
                    <a:pt x="1254" y="3580"/>
                    <a:pt x="1760" y="4737"/>
                    <a:pt x="2507" y="4737"/>
                  </a:cubicBezTo>
                  <a:cubicBezTo>
                    <a:pt x="3242" y="4737"/>
                    <a:pt x="3351" y="4579"/>
                    <a:pt x="3351" y="4579"/>
                  </a:cubicBezTo>
                  <a:cubicBezTo>
                    <a:pt x="3351" y="4579"/>
                    <a:pt x="6399" y="5002"/>
                    <a:pt x="7593" y="5436"/>
                  </a:cubicBezTo>
                  <a:cubicBezTo>
                    <a:pt x="8321" y="5693"/>
                    <a:pt x="9587" y="5919"/>
                    <a:pt x="10749" y="5919"/>
                  </a:cubicBezTo>
                  <a:cubicBezTo>
                    <a:pt x="11491" y="5919"/>
                    <a:pt x="12190" y="5826"/>
                    <a:pt x="12678" y="5592"/>
                  </a:cubicBezTo>
                  <a:cubicBezTo>
                    <a:pt x="13919" y="4978"/>
                    <a:pt x="14425" y="4242"/>
                    <a:pt x="14232" y="3182"/>
                  </a:cubicBezTo>
                  <a:cubicBezTo>
                    <a:pt x="14160" y="2736"/>
                    <a:pt x="14028" y="2362"/>
                    <a:pt x="13907" y="1977"/>
                  </a:cubicBezTo>
                  <a:cubicBezTo>
                    <a:pt x="13748" y="1986"/>
                    <a:pt x="13569" y="1992"/>
                    <a:pt x="13379" y="1992"/>
                  </a:cubicBezTo>
                  <a:cubicBezTo>
                    <a:pt x="12604" y="1992"/>
                    <a:pt x="11625" y="1889"/>
                    <a:pt x="10870" y="1483"/>
                  </a:cubicBezTo>
                  <a:cubicBezTo>
                    <a:pt x="9942" y="977"/>
                    <a:pt x="9400" y="374"/>
                    <a:pt x="9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 flipH="1">
              <a:off x="2476121" y="2392923"/>
              <a:ext cx="1080529" cy="371413"/>
            </a:xfrm>
            <a:custGeom>
              <a:avLst/>
              <a:gdLst/>
              <a:ahLst/>
              <a:cxnLst/>
              <a:rect l="l" t="t" r="r" b="b"/>
              <a:pathLst>
                <a:path w="10834" h="3724" extrusionOk="0">
                  <a:moveTo>
                    <a:pt x="9195" y="1"/>
                  </a:moveTo>
                  <a:cubicBezTo>
                    <a:pt x="9171" y="410"/>
                    <a:pt x="9135" y="759"/>
                    <a:pt x="9122" y="808"/>
                  </a:cubicBezTo>
                  <a:cubicBezTo>
                    <a:pt x="9098" y="892"/>
                    <a:pt x="8942" y="1133"/>
                    <a:pt x="8942" y="1133"/>
                  </a:cubicBezTo>
                  <a:cubicBezTo>
                    <a:pt x="8942" y="1133"/>
                    <a:pt x="8913" y="1336"/>
                    <a:pt x="8454" y="1336"/>
                  </a:cubicBezTo>
                  <a:cubicBezTo>
                    <a:pt x="8250" y="1336"/>
                    <a:pt x="7963" y="1296"/>
                    <a:pt x="7556" y="1182"/>
                  </a:cubicBezTo>
                  <a:cubicBezTo>
                    <a:pt x="6995" y="1023"/>
                    <a:pt x="6369" y="951"/>
                    <a:pt x="5701" y="951"/>
                  </a:cubicBezTo>
                  <a:cubicBezTo>
                    <a:pt x="4791" y="951"/>
                    <a:pt x="3804" y="1085"/>
                    <a:pt x="2796" y="1314"/>
                  </a:cubicBezTo>
                  <a:cubicBezTo>
                    <a:pt x="1049" y="1712"/>
                    <a:pt x="121" y="2025"/>
                    <a:pt x="36" y="2615"/>
                  </a:cubicBezTo>
                  <a:cubicBezTo>
                    <a:pt x="25" y="2724"/>
                    <a:pt x="12" y="2965"/>
                    <a:pt x="1" y="3278"/>
                  </a:cubicBezTo>
                  <a:cubicBezTo>
                    <a:pt x="350" y="3519"/>
                    <a:pt x="772" y="3724"/>
                    <a:pt x="1206" y="3724"/>
                  </a:cubicBezTo>
                  <a:cubicBezTo>
                    <a:pt x="1206" y="3724"/>
                    <a:pt x="1736" y="2663"/>
                    <a:pt x="3073" y="2663"/>
                  </a:cubicBezTo>
                  <a:cubicBezTo>
                    <a:pt x="4411" y="2663"/>
                    <a:pt x="10075" y="2772"/>
                    <a:pt x="10075" y="2772"/>
                  </a:cubicBezTo>
                  <a:lnTo>
                    <a:pt x="10834" y="1049"/>
                  </a:lnTo>
                  <a:cubicBezTo>
                    <a:pt x="10834" y="1049"/>
                    <a:pt x="9942" y="410"/>
                    <a:pt x="9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 flipH="1">
              <a:off x="1971363" y="1733978"/>
              <a:ext cx="763172" cy="1041233"/>
            </a:xfrm>
            <a:custGeom>
              <a:avLst/>
              <a:gdLst/>
              <a:ahLst/>
              <a:cxnLst/>
              <a:rect l="l" t="t" r="r" b="b"/>
              <a:pathLst>
                <a:path w="7652" h="10440" extrusionOk="0">
                  <a:moveTo>
                    <a:pt x="3973" y="0"/>
                  </a:moveTo>
                  <a:cubicBezTo>
                    <a:pt x="3510" y="0"/>
                    <a:pt x="3109" y="76"/>
                    <a:pt x="3109" y="76"/>
                  </a:cubicBezTo>
                  <a:cubicBezTo>
                    <a:pt x="3109" y="76"/>
                    <a:pt x="2833" y="24"/>
                    <a:pt x="2466" y="24"/>
                  </a:cubicBezTo>
                  <a:cubicBezTo>
                    <a:pt x="2250" y="24"/>
                    <a:pt x="2001" y="42"/>
                    <a:pt x="1760" y="100"/>
                  </a:cubicBezTo>
                  <a:cubicBezTo>
                    <a:pt x="1096" y="269"/>
                    <a:pt x="747" y="690"/>
                    <a:pt x="614" y="1462"/>
                  </a:cubicBezTo>
                  <a:cubicBezTo>
                    <a:pt x="482" y="2221"/>
                    <a:pt x="0" y="3173"/>
                    <a:pt x="325" y="3896"/>
                  </a:cubicBezTo>
                  <a:cubicBezTo>
                    <a:pt x="638" y="4607"/>
                    <a:pt x="928" y="5162"/>
                    <a:pt x="964" y="5752"/>
                  </a:cubicBezTo>
                  <a:cubicBezTo>
                    <a:pt x="988" y="6330"/>
                    <a:pt x="904" y="7342"/>
                    <a:pt x="879" y="7415"/>
                  </a:cubicBezTo>
                  <a:cubicBezTo>
                    <a:pt x="855" y="7499"/>
                    <a:pt x="699" y="7740"/>
                    <a:pt x="699" y="7740"/>
                  </a:cubicBezTo>
                  <a:lnTo>
                    <a:pt x="687" y="7740"/>
                  </a:lnTo>
                  <a:cubicBezTo>
                    <a:pt x="892" y="8150"/>
                    <a:pt x="1337" y="9005"/>
                    <a:pt x="1832" y="9379"/>
                  </a:cubicBezTo>
                  <a:cubicBezTo>
                    <a:pt x="1832" y="9379"/>
                    <a:pt x="2579" y="9379"/>
                    <a:pt x="3109" y="9849"/>
                  </a:cubicBezTo>
                  <a:cubicBezTo>
                    <a:pt x="3640" y="10331"/>
                    <a:pt x="4302" y="10440"/>
                    <a:pt x="5013" y="10440"/>
                  </a:cubicBezTo>
                  <a:cubicBezTo>
                    <a:pt x="5327" y="10440"/>
                    <a:pt x="5688" y="10355"/>
                    <a:pt x="6013" y="10258"/>
                  </a:cubicBezTo>
                  <a:cubicBezTo>
                    <a:pt x="5833" y="9318"/>
                    <a:pt x="5410" y="8656"/>
                    <a:pt x="5447" y="7620"/>
                  </a:cubicBezTo>
                  <a:cubicBezTo>
                    <a:pt x="5459" y="7596"/>
                    <a:pt x="5471" y="7572"/>
                    <a:pt x="5471" y="7559"/>
                  </a:cubicBezTo>
                  <a:cubicBezTo>
                    <a:pt x="5543" y="7258"/>
                    <a:pt x="6893" y="5703"/>
                    <a:pt x="7025" y="5173"/>
                  </a:cubicBezTo>
                  <a:cubicBezTo>
                    <a:pt x="7158" y="4631"/>
                    <a:pt x="7652" y="2980"/>
                    <a:pt x="7206" y="2040"/>
                  </a:cubicBezTo>
                  <a:cubicBezTo>
                    <a:pt x="6760" y="1100"/>
                    <a:pt x="6194" y="872"/>
                    <a:pt x="6194" y="872"/>
                  </a:cubicBezTo>
                  <a:lnTo>
                    <a:pt x="6194" y="883"/>
                  </a:lnTo>
                  <a:cubicBezTo>
                    <a:pt x="5748" y="546"/>
                    <a:pt x="5206" y="269"/>
                    <a:pt x="4856" y="136"/>
                  </a:cubicBezTo>
                  <a:cubicBezTo>
                    <a:pt x="4596" y="32"/>
                    <a:pt x="4272" y="0"/>
                    <a:pt x="3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 flipH="1">
              <a:off x="2129942" y="1153324"/>
              <a:ext cx="494087" cy="923446"/>
            </a:xfrm>
            <a:custGeom>
              <a:avLst/>
              <a:gdLst/>
              <a:ahLst/>
              <a:cxnLst/>
              <a:rect l="l" t="t" r="r" b="b"/>
              <a:pathLst>
                <a:path w="4954" h="9259" extrusionOk="0">
                  <a:moveTo>
                    <a:pt x="2927" y="1"/>
                  </a:moveTo>
                  <a:cubicBezTo>
                    <a:pt x="2152" y="1"/>
                    <a:pt x="1359" y="359"/>
                    <a:pt x="1061" y="717"/>
                  </a:cubicBezTo>
                  <a:cubicBezTo>
                    <a:pt x="639" y="1210"/>
                    <a:pt x="687" y="2198"/>
                    <a:pt x="579" y="2404"/>
                  </a:cubicBezTo>
                  <a:cubicBezTo>
                    <a:pt x="483" y="2621"/>
                    <a:pt x="1" y="2958"/>
                    <a:pt x="49" y="3090"/>
                  </a:cubicBezTo>
                  <a:cubicBezTo>
                    <a:pt x="109" y="3223"/>
                    <a:pt x="446" y="3416"/>
                    <a:pt x="446" y="3416"/>
                  </a:cubicBezTo>
                  <a:cubicBezTo>
                    <a:pt x="446" y="3416"/>
                    <a:pt x="579" y="3994"/>
                    <a:pt x="639" y="4235"/>
                  </a:cubicBezTo>
                  <a:cubicBezTo>
                    <a:pt x="687" y="4476"/>
                    <a:pt x="844" y="4790"/>
                    <a:pt x="1037" y="4790"/>
                  </a:cubicBezTo>
                  <a:cubicBezTo>
                    <a:pt x="1218" y="4790"/>
                    <a:pt x="1784" y="4669"/>
                    <a:pt x="1784" y="4669"/>
                  </a:cubicBezTo>
                  <a:lnTo>
                    <a:pt x="1784" y="4669"/>
                  </a:lnTo>
                  <a:cubicBezTo>
                    <a:pt x="1784" y="4669"/>
                    <a:pt x="1833" y="5489"/>
                    <a:pt x="1675" y="5826"/>
                  </a:cubicBezTo>
                  <a:cubicBezTo>
                    <a:pt x="1471" y="6271"/>
                    <a:pt x="387" y="8971"/>
                    <a:pt x="856" y="9236"/>
                  </a:cubicBezTo>
                  <a:cubicBezTo>
                    <a:pt x="885" y="9251"/>
                    <a:pt x="919" y="9259"/>
                    <a:pt x="958" y="9259"/>
                  </a:cubicBezTo>
                  <a:cubicBezTo>
                    <a:pt x="1572" y="9259"/>
                    <a:pt x="3385" y="7389"/>
                    <a:pt x="3929" y="6959"/>
                  </a:cubicBezTo>
                  <a:cubicBezTo>
                    <a:pt x="4508" y="6512"/>
                    <a:pt x="3748" y="5958"/>
                    <a:pt x="3748" y="5958"/>
                  </a:cubicBezTo>
                  <a:cubicBezTo>
                    <a:pt x="3748" y="5958"/>
                    <a:pt x="3483" y="5946"/>
                    <a:pt x="3592" y="5283"/>
                  </a:cubicBezTo>
                  <a:cubicBezTo>
                    <a:pt x="3700" y="4621"/>
                    <a:pt x="4074" y="4308"/>
                    <a:pt x="4074" y="4308"/>
                  </a:cubicBezTo>
                  <a:cubicBezTo>
                    <a:pt x="4074" y="4308"/>
                    <a:pt x="4736" y="3283"/>
                    <a:pt x="4845" y="2404"/>
                  </a:cubicBezTo>
                  <a:cubicBezTo>
                    <a:pt x="4953" y="1536"/>
                    <a:pt x="4797" y="717"/>
                    <a:pt x="3845" y="210"/>
                  </a:cubicBezTo>
                  <a:cubicBezTo>
                    <a:pt x="3566" y="62"/>
                    <a:pt x="3248" y="1"/>
                    <a:pt x="2927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 flipH="1">
              <a:off x="3292153" y="3546751"/>
              <a:ext cx="459180" cy="209443"/>
            </a:xfrm>
            <a:custGeom>
              <a:avLst/>
              <a:gdLst/>
              <a:ahLst/>
              <a:cxnLst/>
              <a:rect l="l" t="t" r="r" b="b"/>
              <a:pathLst>
                <a:path w="4604" h="2100" extrusionOk="0">
                  <a:moveTo>
                    <a:pt x="2676" y="0"/>
                  </a:moveTo>
                  <a:lnTo>
                    <a:pt x="2242" y="193"/>
                  </a:lnTo>
                  <a:cubicBezTo>
                    <a:pt x="2314" y="180"/>
                    <a:pt x="2362" y="180"/>
                    <a:pt x="2362" y="180"/>
                  </a:cubicBezTo>
                  <a:lnTo>
                    <a:pt x="2362" y="180"/>
                  </a:lnTo>
                  <a:lnTo>
                    <a:pt x="1037" y="1024"/>
                  </a:lnTo>
                  <a:cubicBezTo>
                    <a:pt x="507" y="1374"/>
                    <a:pt x="1" y="1458"/>
                    <a:pt x="242" y="1819"/>
                  </a:cubicBezTo>
                  <a:cubicBezTo>
                    <a:pt x="394" y="2056"/>
                    <a:pt x="1359" y="2099"/>
                    <a:pt x="2189" y="2099"/>
                  </a:cubicBezTo>
                  <a:cubicBezTo>
                    <a:pt x="2673" y="2099"/>
                    <a:pt x="3110" y="2084"/>
                    <a:pt x="3314" y="2084"/>
                  </a:cubicBezTo>
                  <a:cubicBezTo>
                    <a:pt x="3868" y="2084"/>
                    <a:pt x="4507" y="1880"/>
                    <a:pt x="4556" y="1639"/>
                  </a:cubicBezTo>
                  <a:cubicBezTo>
                    <a:pt x="4604" y="1446"/>
                    <a:pt x="4471" y="892"/>
                    <a:pt x="4423" y="506"/>
                  </a:cubicBezTo>
                  <a:cubicBezTo>
                    <a:pt x="4326" y="542"/>
                    <a:pt x="4206" y="566"/>
                    <a:pt x="4085" y="578"/>
                  </a:cubicBezTo>
                  <a:cubicBezTo>
                    <a:pt x="4046" y="581"/>
                    <a:pt x="4006" y="582"/>
                    <a:pt x="3965" y="582"/>
                  </a:cubicBezTo>
                  <a:cubicBezTo>
                    <a:pt x="3601" y="582"/>
                    <a:pt x="3230" y="494"/>
                    <a:pt x="3230" y="494"/>
                  </a:cubicBezTo>
                  <a:cubicBezTo>
                    <a:pt x="3230" y="494"/>
                    <a:pt x="3230" y="362"/>
                    <a:pt x="3158" y="180"/>
                  </a:cubicBezTo>
                  <a:cubicBezTo>
                    <a:pt x="3073" y="0"/>
                    <a:pt x="2676" y="0"/>
                    <a:pt x="2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 flipH="1">
              <a:off x="2096331" y="1153224"/>
              <a:ext cx="394252" cy="429858"/>
            </a:xfrm>
            <a:custGeom>
              <a:avLst/>
              <a:gdLst/>
              <a:ahLst/>
              <a:cxnLst/>
              <a:rect l="l" t="t" r="r" b="b"/>
              <a:pathLst>
                <a:path w="3953" h="4310" extrusionOk="0">
                  <a:moveTo>
                    <a:pt x="1578" y="1"/>
                  </a:moveTo>
                  <a:cubicBezTo>
                    <a:pt x="984" y="1"/>
                    <a:pt x="383" y="211"/>
                    <a:pt x="0" y="477"/>
                  </a:cubicBezTo>
                  <a:cubicBezTo>
                    <a:pt x="96" y="488"/>
                    <a:pt x="205" y="536"/>
                    <a:pt x="302" y="645"/>
                  </a:cubicBezTo>
                  <a:cubicBezTo>
                    <a:pt x="687" y="1067"/>
                    <a:pt x="482" y="1826"/>
                    <a:pt x="832" y="2175"/>
                  </a:cubicBezTo>
                  <a:cubicBezTo>
                    <a:pt x="1057" y="2401"/>
                    <a:pt x="1207" y="2441"/>
                    <a:pt x="1285" y="2441"/>
                  </a:cubicBezTo>
                  <a:cubicBezTo>
                    <a:pt x="1328" y="2441"/>
                    <a:pt x="1350" y="2429"/>
                    <a:pt x="1350" y="2429"/>
                  </a:cubicBezTo>
                  <a:cubicBezTo>
                    <a:pt x="1350" y="2429"/>
                    <a:pt x="1521" y="2145"/>
                    <a:pt x="1685" y="2145"/>
                  </a:cubicBezTo>
                  <a:cubicBezTo>
                    <a:pt x="1767" y="2145"/>
                    <a:pt x="1848" y="2216"/>
                    <a:pt x="1904" y="2429"/>
                  </a:cubicBezTo>
                  <a:cubicBezTo>
                    <a:pt x="2085" y="3055"/>
                    <a:pt x="1844" y="3332"/>
                    <a:pt x="1663" y="3404"/>
                  </a:cubicBezTo>
                  <a:cubicBezTo>
                    <a:pt x="1494" y="3465"/>
                    <a:pt x="1277" y="3501"/>
                    <a:pt x="1277" y="3501"/>
                  </a:cubicBezTo>
                  <a:cubicBezTo>
                    <a:pt x="1277" y="3501"/>
                    <a:pt x="2191" y="4309"/>
                    <a:pt x="2714" y="4309"/>
                  </a:cubicBezTo>
                  <a:cubicBezTo>
                    <a:pt x="2721" y="4309"/>
                    <a:pt x="2729" y="4309"/>
                    <a:pt x="2736" y="4309"/>
                  </a:cubicBezTo>
                  <a:cubicBezTo>
                    <a:pt x="2736" y="4309"/>
                    <a:pt x="3748" y="3465"/>
                    <a:pt x="3856" y="2597"/>
                  </a:cubicBezTo>
                  <a:cubicBezTo>
                    <a:pt x="3953" y="1717"/>
                    <a:pt x="3459" y="718"/>
                    <a:pt x="2507" y="211"/>
                  </a:cubicBezTo>
                  <a:cubicBezTo>
                    <a:pt x="2223" y="63"/>
                    <a:pt x="1901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 flipH="1">
              <a:off x="2918346" y="1615294"/>
              <a:ext cx="210441" cy="251332"/>
            </a:xfrm>
            <a:custGeom>
              <a:avLst/>
              <a:gdLst/>
              <a:ahLst/>
              <a:cxnLst/>
              <a:rect l="l" t="t" r="r" b="b"/>
              <a:pathLst>
                <a:path w="2110" h="2520" extrusionOk="0">
                  <a:moveTo>
                    <a:pt x="1940" y="0"/>
                  </a:moveTo>
                  <a:lnTo>
                    <a:pt x="603" y="85"/>
                  </a:lnTo>
                  <a:lnTo>
                    <a:pt x="1" y="1290"/>
                  </a:lnTo>
                  <a:lnTo>
                    <a:pt x="748" y="2411"/>
                  </a:lnTo>
                  <a:lnTo>
                    <a:pt x="917" y="2519"/>
                  </a:lnTo>
                  <a:lnTo>
                    <a:pt x="2109" y="10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 flipH="1">
              <a:off x="2843844" y="1626165"/>
              <a:ext cx="268088" cy="240461"/>
            </a:xfrm>
            <a:custGeom>
              <a:avLst/>
              <a:gdLst/>
              <a:ahLst/>
              <a:cxnLst/>
              <a:rect l="l" t="t" r="r" b="b"/>
              <a:pathLst>
                <a:path w="2688" h="2411" extrusionOk="0">
                  <a:moveTo>
                    <a:pt x="1940" y="0"/>
                  </a:moveTo>
                  <a:lnTo>
                    <a:pt x="590" y="84"/>
                  </a:lnTo>
                  <a:lnTo>
                    <a:pt x="0" y="1289"/>
                  </a:lnTo>
                  <a:lnTo>
                    <a:pt x="748" y="2410"/>
                  </a:lnTo>
                  <a:lnTo>
                    <a:pt x="2085" y="2326"/>
                  </a:lnTo>
                  <a:lnTo>
                    <a:pt x="2687" y="1121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 flipH="1">
              <a:off x="1937653" y="1906917"/>
              <a:ext cx="272875" cy="1056992"/>
            </a:xfrm>
            <a:custGeom>
              <a:avLst/>
              <a:gdLst/>
              <a:ahLst/>
              <a:cxnLst/>
              <a:rect l="l" t="t" r="r" b="b"/>
              <a:pathLst>
                <a:path w="2736" h="10598" extrusionOk="0">
                  <a:moveTo>
                    <a:pt x="1380" y="1"/>
                  </a:moveTo>
                  <a:cubicBezTo>
                    <a:pt x="1017" y="1"/>
                    <a:pt x="603" y="228"/>
                    <a:pt x="446" y="716"/>
                  </a:cubicBezTo>
                  <a:cubicBezTo>
                    <a:pt x="169" y="1524"/>
                    <a:pt x="193" y="3090"/>
                    <a:pt x="193" y="3090"/>
                  </a:cubicBezTo>
                  <a:cubicBezTo>
                    <a:pt x="97" y="3801"/>
                    <a:pt x="36" y="5367"/>
                    <a:pt x="12" y="6320"/>
                  </a:cubicBezTo>
                  <a:cubicBezTo>
                    <a:pt x="0" y="7163"/>
                    <a:pt x="181" y="8007"/>
                    <a:pt x="579" y="8609"/>
                  </a:cubicBezTo>
                  <a:cubicBezTo>
                    <a:pt x="1145" y="9464"/>
                    <a:pt x="1422" y="10597"/>
                    <a:pt x="1591" y="10597"/>
                  </a:cubicBezTo>
                  <a:cubicBezTo>
                    <a:pt x="1771" y="10597"/>
                    <a:pt x="2687" y="10477"/>
                    <a:pt x="2687" y="10477"/>
                  </a:cubicBezTo>
                  <a:cubicBezTo>
                    <a:pt x="2687" y="10477"/>
                    <a:pt x="2735" y="10380"/>
                    <a:pt x="2398" y="9633"/>
                  </a:cubicBezTo>
                  <a:cubicBezTo>
                    <a:pt x="2277" y="9368"/>
                    <a:pt x="2073" y="8730"/>
                    <a:pt x="2073" y="8235"/>
                  </a:cubicBezTo>
                  <a:cubicBezTo>
                    <a:pt x="2073" y="7753"/>
                    <a:pt x="1519" y="6500"/>
                    <a:pt x="1519" y="6211"/>
                  </a:cubicBezTo>
                  <a:cubicBezTo>
                    <a:pt x="1519" y="6079"/>
                    <a:pt x="1699" y="3921"/>
                    <a:pt x="1916" y="2946"/>
                  </a:cubicBezTo>
                  <a:cubicBezTo>
                    <a:pt x="2229" y="1921"/>
                    <a:pt x="2205" y="801"/>
                    <a:pt x="1952" y="306"/>
                  </a:cubicBezTo>
                  <a:cubicBezTo>
                    <a:pt x="1850" y="106"/>
                    <a:pt x="1627" y="1"/>
                    <a:pt x="1380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 flipH="1">
              <a:off x="1904042" y="2913337"/>
              <a:ext cx="131052" cy="129855"/>
            </a:xfrm>
            <a:custGeom>
              <a:avLst/>
              <a:gdLst/>
              <a:ahLst/>
              <a:cxnLst/>
              <a:rect l="l" t="t" r="r" b="b"/>
              <a:pathLst>
                <a:path w="1314" h="1302" extrusionOk="0">
                  <a:moveTo>
                    <a:pt x="996" y="1"/>
                  </a:moveTo>
                  <a:cubicBezTo>
                    <a:pt x="797" y="1"/>
                    <a:pt x="543" y="48"/>
                    <a:pt x="398" y="48"/>
                  </a:cubicBezTo>
                  <a:cubicBezTo>
                    <a:pt x="318" y="48"/>
                    <a:pt x="246" y="44"/>
                    <a:pt x="187" y="44"/>
                  </a:cubicBezTo>
                  <a:cubicBezTo>
                    <a:pt x="68" y="44"/>
                    <a:pt x="0" y="60"/>
                    <a:pt x="25" y="157"/>
                  </a:cubicBezTo>
                  <a:cubicBezTo>
                    <a:pt x="60" y="289"/>
                    <a:pt x="542" y="326"/>
                    <a:pt x="542" y="326"/>
                  </a:cubicBezTo>
                  <a:lnTo>
                    <a:pt x="724" y="398"/>
                  </a:lnTo>
                  <a:lnTo>
                    <a:pt x="1133" y="1301"/>
                  </a:lnTo>
                  <a:cubicBezTo>
                    <a:pt x="1133" y="1301"/>
                    <a:pt x="1314" y="326"/>
                    <a:pt x="1278" y="120"/>
                  </a:cubicBezTo>
                  <a:cubicBezTo>
                    <a:pt x="1262" y="28"/>
                    <a:pt x="1145" y="1"/>
                    <a:pt x="996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 flipH="1">
              <a:off x="1801814" y="2974674"/>
              <a:ext cx="359545" cy="48172"/>
            </a:xfrm>
            <a:custGeom>
              <a:avLst/>
              <a:gdLst/>
              <a:ahLst/>
              <a:cxnLst/>
              <a:rect l="l" t="t" r="r" b="b"/>
              <a:pathLst>
                <a:path w="3605" h="483" extrusionOk="0">
                  <a:moveTo>
                    <a:pt x="1" y="0"/>
                  </a:moveTo>
                  <a:lnTo>
                    <a:pt x="1" y="482"/>
                  </a:lnTo>
                  <a:lnTo>
                    <a:pt x="3604" y="482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 flipH="1">
              <a:off x="1669665" y="2866462"/>
              <a:ext cx="157581" cy="257316"/>
            </a:xfrm>
            <a:custGeom>
              <a:avLst/>
              <a:gdLst/>
              <a:ahLst/>
              <a:cxnLst/>
              <a:rect l="l" t="t" r="r" b="b"/>
              <a:pathLst>
                <a:path w="1580" h="2580" extrusionOk="0">
                  <a:moveTo>
                    <a:pt x="1" y="0"/>
                  </a:moveTo>
                  <a:lnTo>
                    <a:pt x="1" y="2579"/>
                  </a:lnTo>
                  <a:lnTo>
                    <a:pt x="1580" y="2579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 flipH="1">
              <a:off x="2153978" y="2866462"/>
              <a:ext cx="156384" cy="257316"/>
            </a:xfrm>
            <a:custGeom>
              <a:avLst/>
              <a:gdLst/>
              <a:ahLst/>
              <a:cxnLst/>
              <a:rect l="l" t="t" r="r" b="b"/>
              <a:pathLst>
                <a:path w="1568" h="2580" extrusionOk="0">
                  <a:moveTo>
                    <a:pt x="1" y="0"/>
                  </a:moveTo>
                  <a:lnTo>
                    <a:pt x="1" y="2579"/>
                  </a:lnTo>
                  <a:lnTo>
                    <a:pt x="1567" y="2579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 flipH="1">
              <a:off x="1905239" y="2923909"/>
              <a:ext cx="189895" cy="130154"/>
            </a:xfrm>
            <a:custGeom>
              <a:avLst/>
              <a:gdLst/>
              <a:ahLst/>
              <a:cxnLst/>
              <a:rect l="l" t="t" r="r" b="b"/>
              <a:pathLst>
                <a:path w="1904" h="1305" extrusionOk="0">
                  <a:moveTo>
                    <a:pt x="273" y="1"/>
                  </a:moveTo>
                  <a:cubicBezTo>
                    <a:pt x="175" y="1"/>
                    <a:pt x="80" y="33"/>
                    <a:pt x="0" y="123"/>
                  </a:cubicBezTo>
                  <a:lnTo>
                    <a:pt x="204" y="1087"/>
                  </a:lnTo>
                  <a:cubicBezTo>
                    <a:pt x="229" y="1208"/>
                    <a:pt x="349" y="1304"/>
                    <a:pt x="482" y="1304"/>
                  </a:cubicBezTo>
                  <a:cubicBezTo>
                    <a:pt x="723" y="1280"/>
                    <a:pt x="1109" y="1268"/>
                    <a:pt x="1326" y="1244"/>
                  </a:cubicBezTo>
                  <a:cubicBezTo>
                    <a:pt x="1389" y="1237"/>
                    <a:pt x="1445" y="1235"/>
                    <a:pt x="1494" y="1235"/>
                  </a:cubicBezTo>
                  <a:cubicBezTo>
                    <a:pt x="1548" y="1235"/>
                    <a:pt x="1594" y="1238"/>
                    <a:pt x="1633" y="1238"/>
                  </a:cubicBezTo>
                  <a:cubicBezTo>
                    <a:pt x="1748" y="1238"/>
                    <a:pt x="1797" y="1218"/>
                    <a:pt x="1819" y="1063"/>
                  </a:cubicBezTo>
                  <a:cubicBezTo>
                    <a:pt x="1832" y="943"/>
                    <a:pt x="1867" y="702"/>
                    <a:pt x="1880" y="509"/>
                  </a:cubicBezTo>
                  <a:cubicBezTo>
                    <a:pt x="1903" y="334"/>
                    <a:pt x="1769" y="171"/>
                    <a:pt x="1597" y="171"/>
                  </a:cubicBezTo>
                  <a:cubicBezTo>
                    <a:pt x="1591" y="171"/>
                    <a:pt x="1585" y="171"/>
                    <a:pt x="1578" y="172"/>
                  </a:cubicBezTo>
                  <a:cubicBezTo>
                    <a:pt x="1302" y="183"/>
                    <a:pt x="952" y="196"/>
                    <a:pt x="879" y="196"/>
                  </a:cubicBezTo>
                  <a:cubicBezTo>
                    <a:pt x="776" y="196"/>
                    <a:pt x="515" y="1"/>
                    <a:pt x="27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57"/>
          <p:cNvSpPr/>
          <p:nvPr/>
        </p:nvSpPr>
        <p:spPr>
          <a:xfrm rot="2488616">
            <a:off x="3454033" y="1446443"/>
            <a:ext cx="598229" cy="508634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57"/>
          <p:cNvSpPr/>
          <p:nvPr/>
        </p:nvSpPr>
        <p:spPr>
          <a:xfrm rot="-4500371">
            <a:off x="463755" y="3154416"/>
            <a:ext cx="906312" cy="770604"/>
          </a:xfrm>
          <a:custGeom>
            <a:avLst/>
            <a:gdLst/>
            <a:ahLst/>
            <a:cxnLst/>
            <a:rect l="l" t="t" r="r" b="b"/>
            <a:pathLst>
              <a:path w="14089" h="11979" extrusionOk="0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Log in Page </a:t>
            </a:r>
            <a:endParaRPr dirty="0"/>
          </a:p>
        </p:txBody>
      </p:sp>
      <p:pic>
        <p:nvPicPr>
          <p:cNvPr id="1028" name="Picture 4" descr="Login Screen Made in Javafx | Motion design video, Window design, Motion  design">
            <a:extLst>
              <a:ext uri="{FF2B5EF4-FFF2-40B4-BE49-F238E27FC236}">
                <a16:creationId xmlns:a16="http://schemas.microsoft.com/office/drawing/2014/main" id="{B5BFAFE0-F144-62C2-40D7-A0CEE37E2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r="2952"/>
          <a:stretch/>
        </p:blipFill>
        <p:spPr bwMode="auto">
          <a:xfrm>
            <a:off x="1219200" y="1017725"/>
            <a:ext cx="6400800" cy="33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E9889-5A17-0D5E-A0F8-FBE9F6263587}"/>
              </a:ext>
            </a:extLst>
          </p:cNvPr>
          <p:cNvSpPr/>
          <p:nvPr/>
        </p:nvSpPr>
        <p:spPr>
          <a:xfrm flipH="1">
            <a:off x="1159933" y="2946400"/>
            <a:ext cx="35729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2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The Java </a:t>
            </a:r>
            <a:r>
              <a:rPr lang="en-US" sz="2800" b="1" dirty="0">
                <a:ln w="0"/>
                <a:solidFill>
                  <a:schemeClr val="bg2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Counters</a:t>
            </a:r>
            <a:endParaRPr lang="en-US" sz="3200" b="1" dirty="0">
              <a:ln w="0"/>
              <a:solidFill>
                <a:schemeClr val="bg2"/>
              </a:solidFill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S Electives Health Subject for High School - 9th Grade: Lifetime Fitness by Slidesgo">
  <a:themeElements>
    <a:clrScheme name="Simple Light">
      <a:dk1>
        <a:srgbClr val="242424"/>
      </a:dk1>
      <a:lt1>
        <a:srgbClr val="EDEEF0"/>
      </a:lt1>
      <a:dk2>
        <a:srgbClr val="FFFFFF"/>
      </a:dk2>
      <a:lt2>
        <a:srgbClr val="8A8B8B"/>
      </a:lt2>
      <a:accent1>
        <a:srgbClr val="E7B563"/>
      </a:accent1>
      <a:accent2>
        <a:srgbClr val="F1992D"/>
      </a:accent2>
      <a:accent3>
        <a:srgbClr val="424142"/>
      </a:accent3>
      <a:accent4>
        <a:srgbClr val="383939"/>
      </a:accent4>
      <a:accent5>
        <a:srgbClr val="4D4D4D"/>
      </a:accent5>
      <a:accent6>
        <a:srgbClr val="65636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287</Words>
  <Application>Microsoft Office PowerPoint</Application>
  <PresentationFormat>On-screen Show (16:9)</PresentationFormat>
  <Paragraphs>45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Darker Grotesque Medium</vt:lpstr>
      <vt:lpstr>Bebas Neue</vt:lpstr>
      <vt:lpstr>Calibri</vt:lpstr>
      <vt:lpstr>Times New Roman</vt:lpstr>
      <vt:lpstr>Open Sans</vt:lpstr>
      <vt:lpstr>Roboto</vt:lpstr>
      <vt:lpstr>AngsanaUPC</vt:lpstr>
      <vt:lpstr>Arial</vt:lpstr>
      <vt:lpstr>Anton</vt:lpstr>
      <vt:lpstr>HS Electives Health Subject for High School - 9th Grade: Lifetime Fitness by Slidesgo</vt:lpstr>
      <vt:lpstr>The Java Counters</vt:lpstr>
      <vt:lpstr>TimeLine: The Java Counter </vt:lpstr>
      <vt:lpstr>INTRODUCTION TO US Health Habits </vt:lpstr>
      <vt:lpstr>DID YOU KNOW THIS?</vt:lpstr>
      <vt:lpstr>Food Mood </vt:lpstr>
      <vt:lpstr>INTRODUCTION TO JAVA COUNTERS</vt:lpstr>
      <vt:lpstr>Live Code Demo</vt:lpstr>
      <vt:lpstr>The Future Of The Java Counter </vt:lpstr>
      <vt:lpstr>New Log in Page </vt:lpstr>
      <vt:lpstr>Impove the GUI!</vt:lpstr>
      <vt:lpstr>Create A Database Displaying Calories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 Counters</dc:title>
  <dc:creator>Munayem</dc:creator>
  <cp:lastModifiedBy>Munayem Ahad</cp:lastModifiedBy>
  <cp:revision>5</cp:revision>
  <dcterms:modified xsi:type="dcterms:W3CDTF">2022-11-29T14:20:18Z</dcterms:modified>
</cp:coreProperties>
</file>