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80B7-70C7-40DA-8EB5-1F432A2AA6C5}" type="datetimeFigureOut">
              <a:rPr lang="fr-FR" smtClean="0"/>
              <a:pPr/>
              <a:t>12/12/2012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09F6-5C55-4B52-BF40-571DF5E502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4" name="Espace réservé du contenu 3" descr="wmusic-v1-fin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3140968"/>
            <a:ext cx="4172720" cy="156362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Cinq force de Porter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Pouvoir de négociation des clients</a:t>
            </a:r>
          </a:p>
          <a:p>
            <a:pPr lvl="1"/>
            <a:r>
              <a:rPr lang="fr-FR" i="1" dirty="0" smtClean="0"/>
              <a:t>Peu de producteur comparé aux clients -&gt; Aucun</a:t>
            </a:r>
          </a:p>
          <a:p>
            <a:pPr lvl="1"/>
            <a:r>
              <a:rPr lang="fr-FR" i="1" dirty="0" smtClean="0"/>
              <a:t>Prix vraiment trop bas comparé aux autres</a:t>
            </a:r>
            <a:endParaRPr lang="fr-FR" i="1" dirty="0"/>
          </a:p>
          <a:p>
            <a:r>
              <a:rPr lang="fr-FR" dirty="0" smtClean="0"/>
              <a:t>Pouvoir de négociation des fournisseurs</a:t>
            </a:r>
          </a:p>
          <a:p>
            <a:pPr lvl="1"/>
            <a:r>
              <a:rPr lang="fr-FR" i="1" dirty="0" smtClean="0"/>
              <a:t>Pour la plupart des produits, aucun</a:t>
            </a:r>
          </a:p>
          <a:p>
            <a:pPr lvl="1"/>
            <a:r>
              <a:rPr lang="fr-FR" i="1" dirty="0" smtClean="0"/>
              <a:t>Très fort pour un produit en particulier…</a:t>
            </a:r>
          </a:p>
          <a:p>
            <a:r>
              <a:rPr lang="fr-FR" dirty="0" smtClean="0"/>
              <a:t>Menace des produits de substitution</a:t>
            </a:r>
          </a:p>
          <a:p>
            <a:pPr lvl="1"/>
            <a:r>
              <a:rPr lang="fr-FR" i="1" dirty="0" smtClean="0"/>
              <a:t>Attention aux Smartphones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Cinq force de Porter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Menace de nouveaux entrants :</a:t>
            </a:r>
          </a:p>
          <a:p>
            <a:pPr lvl="1"/>
            <a:r>
              <a:rPr lang="fr-FR" i="1" dirty="0" smtClean="0"/>
              <a:t>Fort, le marché de la musique est lucratif !</a:t>
            </a:r>
          </a:p>
          <a:p>
            <a:r>
              <a:rPr lang="fr-FR" dirty="0" smtClean="0"/>
              <a:t>Concurrence intra-sectorielle :</a:t>
            </a:r>
          </a:p>
          <a:p>
            <a:pPr lvl="1"/>
            <a:r>
              <a:rPr lang="fr-FR" i="1" dirty="0" smtClean="0"/>
              <a:t>Deux ou trois concurrent dont un leader, on ne touche pas vraiment les mêmes clients…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Marketing Mix : 4P’s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Product</a:t>
            </a:r>
          </a:p>
          <a:p>
            <a:pPr lvl="1"/>
            <a:r>
              <a:rPr lang="fr-FR" i="1" dirty="0" smtClean="0"/>
              <a:t>Brancher vos enceintes au Cloud.</a:t>
            </a:r>
          </a:p>
          <a:p>
            <a:r>
              <a:rPr lang="fr-FR" dirty="0" smtClean="0"/>
              <a:t>Place</a:t>
            </a:r>
          </a:p>
          <a:p>
            <a:pPr lvl="1"/>
            <a:r>
              <a:rPr lang="fr-FR" i="1" dirty="0" smtClean="0"/>
              <a:t>Sur Internet uniquement pour le moment. Pas d’intermédiaire.</a:t>
            </a:r>
          </a:p>
          <a:p>
            <a:r>
              <a:rPr lang="fr-FR" dirty="0" smtClean="0"/>
              <a:t>Price</a:t>
            </a:r>
          </a:p>
          <a:p>
            <a:pPr lvl="1"/>
            <a:r>
              <a:rPr lang="fr-FR" i="1" dirty="0" smtClean="0"/>
              <a:t>Inférieur aux concurrents, avec une marge plus que correct !</a:t>
            </a:r>
          </a:p>
          <a:p>
            <a:r>
              <a:rPr lang="fr-FR" dirty="0" smtClean="0"/>
              <a:t>Promotion</a:t>
            </a:r>
          </a:p>
          <a:p>
            <a:pPr lvl="1"/>
            <a:r>
              <a:rPr lang="fr-FR" i="1" dirty="0" smtClean="0"/>
              <a:t>Via un site web vitrine. Se positionner sur de bon mot-clef.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143</Words>
  <Application>Microsoft Office PowerPoint</Application>
  <PresentationFormat>Affichage à l'écran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</vt:lpstr>
      <vt:lpstr>Cinq force de Porter</vt:lpstr>
      <vt:lpstr>Cinq force de Porter (suite)</vt:lpstr>
      <vt:lpstr>Marketing Mix : 4P’s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stagiairedev</dc:creator>
  <cp:lastModifiedBy>stagiairedev</cp:lastModifiedBy>
  <cp:revision>9</cp:revision>
  <dcterms:created xsi:type="dcterms:W3CDTF">2012-12-12T11:25:09Z</dcterms:created>
  <dcterms:modified xsi:type="dcterms:W3CDTF">2012-12-12T14:37:22Z</dcterms:modified>
</cp:coreProperties>
</file>