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Consumer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Conseil </a:t>
            </a:r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Externalisation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Collaborators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CMO Council</a:t>
            </a:r>
          </a:p>
          <a:p>
            <a:r>
              <a:rPr lang="fr-FR" smtClean="0"/>
              <a:t>BPI Network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Competitors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IBM et </a:t>
            </a:r>
            <a:r>
              <a:rPr lang="fr-FR" dirty="0" err="1" smtClean="0"/>
              <a:t>Capgemini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Affichage à l'écran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Consumer</vt:lpstr>
      <vt:lpstr>Collaborators</vt:lpstr>
      <vt:lpstr>Company</vt:lpstr>
      <vt:lpstr>Competitors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</dc:title>
  <dc:creator>stagiaire dev</dc:creator>
  <cp:lastModifiedBy>stagiairedev</cp:lastModifiedBy>
  <cp:revision>6</cp:revision>
  <dcterms:created xsi:type="dcterms:W3CDTF">2012-12-12T15:35:23Z</dcterms:created>
  <dcterms:modified xsi:type="dcterms:W3CDTF">2012-12-12T16:16:23Z</dcterms:modified>
</cp:coreProperties>
</file>