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46ADD6-9331-4364-A5F3-5F7A6C7684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4F309D-AB84-4D5E-BD68-5C2876A657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F32CB6-AE69-42B6-B232-DA56640237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9BE604-CBD5-43D9-9668-C84F0D232D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AE58A5-1E67-4AEF-B49D-28020A7FD0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E0FF28-9288-4F42-82CF-4A0556B1DA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C37CC1-F934-40CA-B046-400A09423C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DF8E4A-E5F5-4A52-8527-536C7F7A52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D92E5C-F604-4123-AD49-5D77B94067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E5B8CF-92CA-428C-B6E3-93125EA615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7DB54B-3077-4ACC-8325-99926E008C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188184-700A-41DB-8620-F91C8F7289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30A34B-7B93-4435-86AC-64FE64A6037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884680" y="0"/>
            <a:ext cx="6716520" cy="567036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rcRect l="0" t="7267" r="32134" b="4034"/>
          <a:stretch/>
        </p:blipFill>
        <p:spPr>
          <a:xfrm>
            <a:off x="228600" y="0"/>
            <a:ext cx="2505600" cy="553428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8386200" y="228600"/>
            <a:ext cx="457200" cy="685800"/>
          </a:xfrm>
          <a:prstGeom prst="rect">
            <a:avLst/>
          </a:prstGeom>
          <a:gradFill rotWithShape="0">
            <a:gsLst>
              <a:gs pos="0">
                <a:srgbClr val="ffff00">
                  <a:alpha val="0"/>
                </a:srgbClr>
              </a:gs>
              <a:gs pos="50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5400000"/>
          </a:gradFill>
          <a:ln w="10080">
            <a:solidFill>
              <a:srgbClr val="ffff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49680" bIns="496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6400800" y="793800"/>
            <a:ext cx="457200" cy="118800"/>
          </a:xfrm>
          <a:prstGeom prst="rect">
            <a:avLst/>
          </a:prstGeom>
          <a:gradFill rotWithShape="0">
            <a:gsLst>
              <a:gs pos="0">
                <a:srgbClr val="ffff00">
                  <a:alpha val="0"/>
                </a:srgbClr>
              </a:gs>
              <a:gs pos="50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5400000"/>
          </a:gradFill>
          <a:ln w="10080">
            <a:solidFill>
              <a:srgbClr val="ffff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49680" bIns="496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7855920" y="2021400"/>
            <a:ext cx="530280" cy="118800"/>
          </a:xfrm>
          <a:prstGeom prst="rect">
            <a:avLst/>
          </a:prstGeom>
          <a:gradFill rotWithShape="0">
            <a:gsLst>
              <a:gs pos="0">
                <a:srgbClr val="ffff00">
                  <a:alpha val="0"/>
                </a:srgbClr>
              </a:gs>
              <a:gs pos="50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5400000"/>
          </a:gradFill>
          <a:ln w="10080">
            <a:solidFill>
              <a:srgbClr val="ffff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49680" bIns="496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858000" y="1938600"/>
            <a:ext cx="530280" cy="118800"/>
          </a:xfrm>
          <a:prstGeom prst="rect">
            <a:avLst/>
          </a:prstGeom>
          <a:gradFill rotWithShape="0">
            <a:gsLst>
              <a:gs pos="0">
                <a:srgbClr val="ffff00">
                  <a:alpha val="0"/>
                </a:srgbClr>
              </a:gs>
              <a:gs pos="50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5400000"/>
          </a:gradFill>
          <a:ln w="10080">
            <a:solidFill>
              <a:srgbClr val="ffff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49680" bIns="496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5365800" y="2478600"/>
            <a:ext cx="511920" cy="191880"/>
          </a:xfrm>
          <a:prstGeom prst="rect">
            <a:avLst/>
          </a:prstGeom>
          <a:gradFill rotWithShape="0">
            <a:gsLst>
              <a:gs pos="0">
                <a:srgbClr val="ffff00">
                  <a:alpha val="0"/>
                </a:srgbClr>
              </a:gs>
              <a:gs pos="50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5400000"/>
          </a:gradFill>
          <a:ln w="10080">
            <a:solidFill>
              <a:srgbClr val="ffff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49680" bIns="496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7351200" y="2550600"/>
            <a:ext cx="530280" cy="118800"/>
          </a:xfrm>
          <a:prstGeom prst="rect">
            <a:avLst/>
          </a:prstGeom>
          <a:gradFill rotWithShape="0">
            <a:gsLst>
              <a:gs pos="0">
                <a:srgbClr val="ffff00">
                  <a:alpha val="0"/>
                </a:srgbClr>
              </a:gs>
              <a:gs pos="50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5400000"/>
          </a:gradFill>
          <a:ln w="10080">
            <a:solidFill>
              <a:srgbClr val="ffff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49680" bIns="496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8349120" y="1107000"/>
            <a:ext cx="530280" cy="118800"/>
          </a:xfrm>
          <a:prstGeom prst="rect">
            <a:avLst/>
          </a:prstGeom>
          <a:gradFill rotWithShape="0">
            <a:gsLst>
              <a:gs pos="0">
                <a:srgbClr val="ffff00">
                  <a:alpha val="0"/>
                </a:srgbClr>
              </a:gs>
              <a:gs pos="50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5400000"/>
          </a:gradFill>
          <a:ln w="10080">
            <a:solidFill>
              <a:srgbClr val="ffff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49680" bIns="496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8349120" y="2358000"/>
            <a:ext cx="530280" cy="118800"/>
          </a:xfrm>
          <a:prstGeom prst="rect">
            <a:avLst/>
          </a:prstGeom>
          <a:gradFill rotWithShape="0">
            <a:gsLst>
              <a:gs pos="0">
                <a:srgbClr val="ffff00">
                  <a:alpha val="0"/>
                </a:srgbClr>
              </a:gs>
              <a:gs pos="50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5400000"/>
          </a:gradFill>
          <a:ln w="10080">
            <a:solidFill>
              <a:srgbClr val="ffff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49680" bIns="496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3813120" y="4910400"/>
            <a:ext cx="1673280" cy="576000"/>
          </a:xfrm>
          <a:prstGeom prst="rect">
            <a:avLst/>
          </a:prstGeom>
          <a:gradFill rotWithShape="0">
            <a:gsLst>
              <a:gs pos="0">
                <a:srgbClr val="ffff00">
                  <a:alpha val="0"/>
                </a:srgbClr>
              </a:gs>
              <a:gs pos="50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5400000"/>
          </a:gradFill>
          <a:ln w="10080">
            <a:solidFill>
              <a:srgbClr val="ffff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49680" bIns="496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5870520" y="4946400"/>
            <a:ext cx="987480" cy="429840"/>
          </a:xfrm>
          <a:prstGeom prst="rect">
            <a:avLst/>
          </a:prstGeom>
          <a:gradFill rotWithShape="0">
            <a:gsLst>
              <a:gs pos="0">
                <a:srgbClr val="ffff00">
                  <a:alpha val="0"/>
                </a:srgbClr>
              </a:gs>
              <a:gs pos="50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5400000"/>
          </a:gradFill>
          <a:ln w="10080">
            <a:solidFill>
              <a:srgbClr val="ffff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49680" bIns="496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rot="10200">
            <a:off x="8384400" y="4936680"/>
            <a:ext cx="493920" cy="429840"/>
          </a:xfrm>
          <a:prstGeom prst="rect">
            <a:avLst/>
          </a:prstGeom>
          <a:gradFill rotWithShape="0">
            <a:gsLst>
              <a:gs pos="0">
                <a:srgbClr val="ffff00">
                  <a:alpha val="0"/>
                </a:srgbClr>
              </a:gs>
              <a:gs pos="50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5400000"/>
          </a:gradFill>
          <a:ln w="10080">
            <a:solidFill>
              <a:srgbClr val="ffff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49680" bIns="496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 rot="7800">
            <a:off x="8878680" y="4505040"/>
            <a:ext cx="493920" cy="117720"/>
          </a:xfrm>
          <a:prstGeom prst="rect">
            <a:avLst/>
          </a:prstGeom>
          <a:gradFill rotWithShape="0">
            <a:gsLst>
              <a:gs pos="0">
                <a:srgbClr val="ffff00">
                  <a:alpha val="0"/>
                </a:srgbClr>
              </a:gs>
              <a:gs pos="50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5400000"/>
          </a:gradFill>
          <a:ln w="10080">
            <a:solidFill>
              <a:srgbClr val="ffff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49680" bIns="496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rot="7800">
            <a:off x="6893640" y="4608360"/>
            <a:ext cx="493920" cy="117720"/>
          </a:xfrm>
          <a:prstGeom prst="rect">
            <a:avLst/>
          </a:prstGeom>
          <a:gradFill rotWithShape="0">
            <a:gsLst>
              <a:gs pos="0">
                <a:srgbClr val="ffff00">
                  <a:alpha val="0"/>
                </a:srgbClr>
              </a:gs>
              <a:gs pos="50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5400000"/>
          </a:gradFill>
          <a:ln w="10080">
            <a:solidFill>
              <a:srgbClr val="ffff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49680" bIns="496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LibreOffice/7.5.7.1$Linux_X86_64 LibreOffice_project/50$Build-1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2023-11-27T15:43:10Z</dcterms:created>
  <dc:creator/>
  <dc:description/>
  <dc:language>en-US</dc:language>
  <cp:lastModifiedBy/>
  <dcterms:modified xsi:type="dcterms:W3CDTF">2023-11-27T15:55:16Z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