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38" r:id="rId1"/>
  </p:sldMasterIdLst>
  <p:notesMasterIdLst>
    <p:notesMasterId r:id="rId26"/>
  </p:notesMasterIdLst>
  <p:handoutMasterIdLst>
    <p:handoutMasterId r:id="rId27"/>
  </p:handoutMasterIdLst>
  <p:sldIdLst>
    <p:sldId id="361" r:id="rId2"/>
    <p:sldId id="362" r:id="rId3"/>
    <p:sldId id="356" r:id="rId4"/>
    <p:sldId id="357" r:id="rId5"/>
    <p:sldId id="327" r:id="rId6"/>
    <p:sldId id="347" r:id="rId7"/>
    <p:sldId id="349" r:id="rId8"/>
    <p:sldId id="344" r:id="rId9"/>
    <p:sldId id="352" r:id="rId10"/>
    <p:sldId id="336" r:id="rId11"/>
    <p:sldId id="363" r:id="rId12"/>
    <p:sldId id="284" r:id="rId13"/>
    <p:sldId id="325" r:id="rId14"/>
    <p:sldId id="286" r:id="rId15"/>
    <p:sldId id="285" r:id="rId16"/>
    <p:sldId id="291" r:id="rId17"/>
    <p:sldId id="364" r:id="rId18"/>
    <p:sldId id="366" r:id="rId19"/>
    <p:sldId id="367" r:id="rId20"/>
    <p:sldId id="287" r:id="rId21"/>
    <p:sldId id="365" r:id="rId22"/>
    <p:sldId id="265" r:id="rId23"/>
    <p:sldId id="339" r:id="rId24"/>
    <p:sldId id="346" r:id="rId25"/>
  </p:sldIdLst>
  <p:sldSz cx="12195175" cy="6859588"/>
  <p:notesSz cx="6797675" cy="9874250"/>
  <p:embeddedFontLst>
    <p:embeddedFont>
      <p:font typeface="Arial Unicode MS" panose="020B0604020202020204" pitchFamily="34" charset="-128"/>
      <p:regular r:id="rId28"/>
    </p:embeddedFont>
  </p:embeddedFontLst>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28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56" userDrawn="1">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90" autoAdjust="0"/>
  </p:normalViewPr>
  <p:slideViewPr>
    <p:cSldViewPr snapToGrid="0" showGuides="1">
      <p:cViewPr varScale="1">
        <p:scale>
          <a:sx n="104" d="100"/>
          <a:sy n="104" d="100"/>
        </p:scale>
        <p:origin x="168" y="246"/>
      </p:cViewPr>
      <p:guideLst>
        <p:guide orient="horz" pos="1285"/>
        <p:guide orient="horz" pos="779"/>
        <p:guide pos="7478"/>
        <p:guide pos="205"/>
        <p:guide pos="3849"/>
        <p:guide pos="4708"/>
        <p:guide pos="4812"/>
        <p:guide pos="2865"/>
        <p:guide pos="2956"/>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85" d="100"/>
          <a:sy n="85" d="100"/>
        </p:scale>
        <p:origin x="-4200" y="-82"/>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i844796\git\logs-onedock\resultados_vm_container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1"/>
          <c:order val="1"/>
          <c:tx>
            <c:strRef>
              <c:f>ascVMFixo!$N$1</c:f>
              <c:strCache>
                <c:ptCount val="1"/>
                <c:pt idx="0">
                  <c:v>% Carga de CPU</c:v>
                </c:pt>
              </c:strCache>
            </c:strRef>
          </c:tx>
          <c:spPr>
            <a:ln w="19050" cap="rnd">
              <a:solidFill>
                <a:schemeClr val="bg2">
                  <a:lumMod val="75000"/>
                </a:schemeClr>
              </a:solidFill>
              <a:round/>
            </a:ln>
            <a:effectLst/>
          </c:spPr>
          <c:marker>
            <c:symbol val="circle"/>
            <c:size val="5"/>
            <c:spPr>
              <a:noFill/>
              <a:ln w="9525">
                <a:noFill/>
              </a:ln>
              <a:effectLst/>
            </c:spPr>
          </c:marker>
          <c:xVal>
            <c:numRef>
              <c:f>ascVMFixo!$D$2:$D$134</c:f>
              <c:numCache>
                <c:formatCode>General</c:formatCode>
                <c:ptCount val="133"/>
                <c:pt idx="0">
                  <c:v>0</c:v>
                </c:pt>
                <c:pt idx="1">
                  <c:v>15.003</c:v>
                </c:pt>
                <c:pt idx="2">
                  <c:v>30.005000000000003</c:v>
                </c:pt>
                <c:pt idx="3">
                  <c:v>44.99</c:v>
                </c:pt>
                <c:pt idx="4">
                  <c:v>60.038000000000004</c:v>
                </c:pt>
                <c:pt idx="5">
                  <c:v>75.022999999999996</c:v>
                </c:pt>
                <c:pt idx="6">
                  <c:v>90.040999999999997</c:v>
                </c:pt>
                <c:pt idx="7">
                  <c:v>105.011</c:v>
                </c:pt>
                <c:pt idx="8">
                  <c:v>120.027</c:v>
                </c:pt>
                <c:pt idx="9">
                  <c:v>135.01900000000001</c:v>
                </c:pt>
                <c:pt idx="10">
                  <c:v>150.06900000000002</c:v>
                </c:pt>
                <c:pt idx="11">
                  <c:v>165.07400000000001</c:v>
                </c:pt>
                <c:pt idx="12">
                  <c:v>180.04400000000001</c:v>
                </c:pt>
                <c:pt idx="13">
                  <c:v>195.06</c:v>
                </c:pt>
                <c:pt idx="14">
                  <c:v>210.108</c:v>
                </c:pt>
                <c:pt idx="15">
                  <c:v>225.06300000000002</c:v>
                </c:pt>
                <c:pt idx="16">
                  <c:v>240.048</c:v>
                </c:pt>
                <c:pt idx="17">
                  <c:v>255.08</c:v>
                </c:pt>
                <c:pt idx="18">
                  <c:v>270.03399999999999</c:v>
                </c:pt>
                <c:pt idx="19">
                  <c:v>285.05</c:v>
                </c:pt>
                <c:pt idx="20">
                  <c:v>300.036</c:v>
                </c:pt>
                <c:pt idx="21">
                  <c:v>315.077</c:v>
                </c:pt>
                <c:pt idx="22">
                  <c:v>330.04899999999998</c:v>
                </c:pt>
                <c:pt idx="23">
                  <c:v>345.08099999999996</c:v>
                </c:pt>
                <c:pt idx="24">
                  <c:v>360.83199999999994</c:v>
                </c:pt>
                <c:pt idx="25">
                  <c:v>375.06799999999993</c:v>
                </c:pt>
                <c:pt idx="26">
                  <c:v>390.06699999999995</c:v>
                </c:pt>
                <c:pt idx="27">
                  <c:v>405.07899999999995</c:v>
                </c:pt>
                <c:pt idx="28">
                  <c:v>420.09299999999996</c:v>
                </c:pt>
                <c:pt idx="29">
                  <c:v>435.09499999999997</c:v>
                </c:pt>
                <c:pt idx="30">
                  <c:v>450.11099999999999</c:v>
                </c:pt>
                <c:pt idx="31">
                  <c:v>465.411</c:v>
                </c:pt>
                <c:pt idx="32">
                  <c:v>480.08199999999999</c:v>
                </c:pt>
                <c:pt idx="33">
                  <c:v>495.113</c:v>
                </c:pt>
                <c:pt idx="34">
                  <c:v>510.11399999999998</c:v>
                </c:pt>
                <c:pt idx="35">
                  <c:v>526.41599999999994</c:v>
                </c:pt>
                <c:pt idx="36">
                  <c:v>540.74899999999991</c:v>
                </c:pt>
                <c:pt idx="37">
                  <c:v>555.12499999999989</c:v>
                </c:pt>
                <c:pt idx="38">
                  <c:v>570.88799999999992</c:v>
                </c:pt>
                <c:pt idx="39">
                  <c:v>585.24599999999987</c:v>
                </c:pt>
                <c:pt idx="40">
                  <c:v>600.12399999999991</c:v>
                </c:pt>
                <c:pt idx="41">
                  <c:v>615.14299999999992</c:v>
                </c:pt>
                <c:pt idx="42">
                  <c:v>630.11299999999994</c:v>
                </c:pt>
                <c:pt idx="43">
                  <c:v>646.04999999999995</c:v>
                </c:pt>
                <c:pt idx="44">
                  <c:v>660.154</c:v>
                </c:pt>
                <c:pt idx="45">
                  <c:v>675.11599999999999</c:v>
                </c:pt>
                <c:pt idx="46">
                  <c:v>690.47799999999995</c:v>
                </c:pt>
                <c:pt idx="47">
                  <c:v>705.13299999999992</c:v>
                </c:pt>
                <c:pt idx="48">
                  <c:v>720.13499999999988</c:v>
                </c:pt>
                <c:pt idx="49">
                  <c:v>735.19299999999987</c:v>
                </c:pt>
                <c:pt idx="50">
                  <c:v>750.6869999999999</c:v>
                </c:pt>
                <c:pt idx="51">
                  <c:v>765.13699999999994</c:v>
                </c:pt>
                <c:pt idx="52">
                  <c:v>780.15299999999991</c:v>
                </c:pt>
                <c:pt idx="53">
                  <c:v>795.73399999999992</c:v>
                </c:pt>
                <c:pt idx="54">
                  <c:v>810.15499999999997</c:v>
                </c:pt>
                <c:pt idx="55">
                  <c:v>825.14</c:v>
                </c:pt>
                <c:pt idx="56">
                  <c:v>840.15599999999995</c:v>
                </c:pt>
                <c:pt idx="57">
                  <c:v>855.18899999999996</c:v>
                </c:pt>
                <c:pt idx="58">
                  <c:v>870.17499999999995</c:v>
                </c:pt>
                <c:pt idx="59">
                  <c:v>885.14799999999991</c:v>
                </c:pt>
                <c:pt idx="60">
                  <c:v>900.12899999999991</c:v>
                </c:pt>
                <c:pt idx="61">
                  <c:v>917.05299999999988</c:v>
                </c:pt>
                <c:pt idx="62">
                  <c:v>930.14699999999993</c:v>
                </c:pt>
                <c:pt idx="63">
                  <c:v>945.17899999999997</c:v>
                </c:pt>
                <c:pt idx="64">
                  <c:v>960.62400000000002</c:v>
                </c:pt>
                <c:pt idx="65">
                  <c:v>975.46199999999999</c:v>
                </c:pt>
                <c:pt idx="66">
                  <c:v>990.17499999999995</c:v>
                </c:pt>
                <c:pt idx="67">
                  <c:v>1005.193</c:v>
                </c:pt>
                <c:pt idx="68">
                  <c:v>1020.163</c:v>
                </c:pt>
                <c:pt idx="69">
                  <c:v>1035.242</c:v>
                </c:pt>
                <c:pt idx="70">
                  <c:v>1050.213</c:v>
                </c:pt>
                <c:pt idx="71">
                  <c:v>1065.183</c:v>
                </c:pt>
                <c:pt idx="72">
                  <c:v>1080.6990000000001</c:v>
                </c:pt>
                <c:pt idx="73">
                  <c:v>1095.2630000000001</c:v>
                </c:pt>
                <c:pt idx="74">
                  <c:v>1110.2020000000002</c:v>
                </c:pt>
                <c:pt idx="75">
                  <c:v>1125.1870000000001</c:v>
                </c:pt>
                <c:pt idx="76">
                  <c:v>1140.2030000000002</c:v>
                </c:pt>
                <c:pt idx="77">
                  <c:v>1155.2050000000002</c:v>
                </c:pt>
                <c:pt idx="78">
                  <c:v>1170.2220000000002</c:v>
                </c:pt>
                <c:pt idx="79">
                  <c:v>1185.4580000000003</c:v>
                </c:pt>
                <c:pt idx="80">
                  <c:v>1200.2080000000003</c:v>
                </c:pt>
                <c:pt idx="81">
                  <c:v>1215.2250000000004</c:v>
                </c:pt>
                <c:pt idx="82">
                  <c:v>1230.9600000000003</c:v>
                </c:pt>
                <c:pt idx="83">
                  <c:v>1245.2280000000003</c:v>
                </c:pt>
                <c:pt idx="84">
                  <c:v>1260.9430000000002</c:v>
                </c:pt>
                <c:pt idx="85">
                  <c:v>1275.2760000000003</c:v>
                </c:pt>
                <c:pt idx="86">
                  <c:v>1290.6880000000003</c:v>
                </c:pt>
                <c:pt idx="87">
                  <c:v>1305.3010000000004</c:v>
                </c:pt>
                <c:pt idx="88">
                  <c:v>1320.3020000000004</c:v>
                </c:pt>
                <c:pt idx="89">
                  <c:v>1335.2880000000005</c:v>
                </c:pt>
                <c:pt idx="90">
                  <c:v>1350.9540000000004</c:v>
                </c:pt>
                <c:pt idx="91">
                  <c:v>1365.3010000000004</c:v>
                </c:pt>
                <c:pt idx="92">
                  <c:v>1380.3030000000003</c:v>
                </c:pt>
                <c:pt idx="93">
                  <c:v>1396.0210000000004</c:v>
                </c:pt>
                <c:pt idx="94">
                  <c:v>1410.4290000000003</c:v>
                </c:pt>
                <c:pt idx="95">
                  <c:v>1426.1490000000003</c:v>
                </c:pt>
                <c:pt idx="96">
                  <c:v>1440.4140000000004</c:v>
                </c:pt>
                <c:pt idx="97">
                  <c:v>1455.3620000000005</c:v>
                </c:pt>
                <c:pt idx="98">
                  <c:v>1470.3460000000005</c:v>
                </c:pt>
                <c:pt idx="99">
                  <c:v>1485.3310000000004</c:v>
                </c:pt>
                <c:pt idx="100">
                  <c:v>1501.0700000000004</c:v>
                </c:pt>
                <c:pt idx="101">
                  <c:v>1515.3470000000004</c:v>
                </c:pt>
                <c:pt idx="102">
                  <c:v>1531.2760000000005</c:v>
                </c:pt>
                <c:pt idx="103">
                  <c:v>1545.3720000000005</c:v>
                </c:pt>
                <c:pt idx="104">
                  <c:v>1560.8560000000004</c:v>
                </c:pt>
                <c:pt idx="105">
                  <c:v>1575.4310000000005</c:v>
                </c:pt>
                <c:pt idx="106">
                  <c:v>1590.8150000000005</c:v>
                </c:pt>
                <c:pt idx="107">
                  <c:v>1606.3910000000005</c:v>
                </c:pt>
                <c:pt idx="108">
                  <c:v>1620.5950000000005</c:v>
                </c:pt>
                <c:pt idx="109">
                  <c:v>1635.6270000000004</c:v>
                </c:pt>
                <c:pt idx="110">
                  <c:v>1650.4090000000003</c:v>
                </c:pt>
                <c:pt idx="111">
                  <c:v>1666.4110000000003</c:v>
                </c:pt>
                <c:pt idx="112">
                  <c:v>1680.3950000000002</c:v>
                </c:pt>
                <c:pt idx="113">
                  <c:v>1695.8820000000003</c:v>
                </c:pt>
                <c:pt idx="114">
                  <c:v>1711.4020000000003</c:v>
                </c:pt>
                <c:pt idx="115">
                  <c:v>1725.8120000000004</c:v>
                </c:pt>
                <c:pt idx="116">
                  <c:v>1745.4620000000004</c:v>
                </c:pt>
                <c:pt idx="117">
                  <c:v>1760.4770000000005</c:v>
                </c:pt>
                <c:pt idx="118">
                  <c:v>1775.4230000000005</c:v>
                </c:pt>
                <c:pt idx="119">
                  <c:v>1791.5610000000004</c:v>
                </c:pt>
                <c:pt idx="120">
                  <c:v>1806.6670000000004</c:v>
                </c:pt>
                <c:pt idx="121">
                  <c:v>1821.3100000000004</c:v>
                </c:pt>
                <c:pt idx="122">
                  <c:v>1836.2330000000004</c:v>
                </c:pt>
                <c:pt idx="123">
                  <c:v>1851.1670000000004</c:v>
                </c:pt>
                <c:pt idx="124">
                  <c:v>1866.1170000000004</c:v>
                </c:pt>
                <c:pt idx="125">
                  <c:v>1880.4630000000004</c:v>
                </c:pt>
                <c:pt idx="126">
                  <c:v>1895.4010000000005</c:v>
                </c:pt>
                <c:pt idx="127">
                  <c:v>1910.4650000000006</c:v>
                </c:pt>
                <c:pt idx="128">
                  <c:v>1925.9510000000007</c:v>
                </c:pt>
                <c:pt idx="129">
                  <c:v>1940.4200000000008</c:v>
                </c:pt>
                <c:pt idx="130">
                  <c:v>1956.7620000000009</c:v>
                </c:pt>
              </c:numCache>
            </c:numRef>
          </c:xVal>
          <c:yVal>
            <c:numRef>
              <c:f>ascVMFixo!$N$2:$N$134</c:f>
              <c:numCache>
                <c:formatCode>General</c:formatCode>
                <c:ptCount val="133"/>
                <c:pt idx="0">
                  <c:v>0.21</c:v>
                </c:pt>
                <c:pt idx="1">
                  <c:v>0.3</c:v>
                </c:pt>
                <c:pt idx="2">
                  <c:v>0.36</c:v>
                </c:pt>
                <c:pt idx="3">
                  <c:v>0.55000000000000004</c:v>
                </c:pt>
                <c:pt idx="4">
                  <c:v>0.56999999999999995</c:v>
                </c:pt>
                <c:pt idx="5">
                  <c:v>0.6</c:v>
                </c:pt>
                <c:pt idx="6">
                  <c:v>0.63</c:v>
                </c:pt>
                <c:pt idx="7">
                  <c:v>0.65</c:v>
                </c:pt>
                <c:pt idx="8">
                  <c:v>0.67</c:v>
                </c:pt>
                <c:pt idx="9">
                  <c:v>0.71</c:v>
                </c:pt>
                <c:pt idx="10">
                  <c:v>0.71</c:v>
                </c:pt>
                <c:pt idx="11">
                  <c:v>0.72</c:v>
                </c:pt>
                <c:pt idx="12">
                  <c:v>0.73</c:v>
                </c:pt>
                <c:pt idx="13">
                  <c:v>0.74</c:v>
                </c:pt>
                <c:pt idx="14">
                  <c:v>0.72</c:v>
                </c:pt>
                <c:pt idx="15">
                  <c:v>0.76</c:v>
                </c:pt>
                <c:pt idx="16">
                  <c:v>0.71</c:v>
                </c:pt>
                <c:pt idx="17">
                  <c:v>0.75</c:v>
                </c:pt>
                <c:pt idx="18">
                  <c:v>0.77</c:v>
                </c:pt>
                <c:pt idx="19">
                  <c:v>0.77</c:v>
                </c:pt>
                <c:pt idx="20">
                  <c:v>0.82</c:v>
                </c:pt>
                <c:pt idx="21">
                  <c:v>0.76</c:v>
                </c:pt>
                <c:pt idx="22">
                  <c:v>0.77</c:v>
                </c:pt>
                <c:pt idx="23">
                  <c:v>0.83</c:v>
                </c:pt>
                <c:pt idx="24">
                  <c:v>0.8</c:v>
                </c:pt>
                <c:pt idx="25">
                  <c:v>0.75</c:v>
                </c:pt>
                <c:pt idx="26">
                  <c:v>0.76</c:v>
                </c:pt>
                <c:pt idx="27">
                  <c:v>0.76</c:v>
                </c:pt>
                <c:pt idx="28">
                  <c:v>0.81</c:v>
                </c:pt>
                <c:pt idx="29">
                  <c:v>0.81</c:v>
                </c:pt>
                <c:pt idx="30">
                  <c:v>0.81</c:v>
                </c:pt>
                <c:pt idx="31">
                  <c:v>0.78</c:v>
                </c:pt>
                <c:pt idx="32">
                  <c:v>0.79</c:v>
                </c:pt>
                <c:pt idx="33">
                  <c:v>0.8</c:v>
                </c:pt>
                <c:pt idx="34">
                  <c:v>0.85</c:v>
                </c:pt>
                <c:pt idx="35">
                  <c:v>0.63500000000000001</c:v>
                </c:pt>
                <c:pt idx="36">
                  <c:v>0.745</c:v>
                </c:pt>
                <c:pt idx="37">
                  <c:v>0.70499999999999996</c:v>
                </c:pt>
                <c:pt idx="38">
                  <c:v>0.74</c:v>
                </c:pt>
                <c:pt idx="39">
                  <c:v>0.77500000000000002</c:v>
                </c:pt>
                <c:pt idx="40">
                  <c:v>0.75</c:v>
                </c:pt>
                <c:pt idx="41">
                  <c:v>0.75</c:v>
                </c:pt>
                <c:pt idx="42">
                  <c:v>0.67500000000000004</c:v>
                </c:pt>
                <c:pt idx="43">
                  <c:v>0.68500000000000005</c:v>
                </c:pt>
                <c:pt idx="44">
                  <c:v>0.745</c:v>
                </c:pt>
                <c:pt idx="45">
                  <c:v>0.74</c:v>
                </c:pt>
                <c:pt idx="46">
                  <c:v>0.76</c:v>
                </c:pt>
                <c:pt idx="47">
                  <c:v>0.76500000000000001</c:v>
                </c:pt>
                <c:pt idx="48">
                  <c:v>0.77500000000000002</c:v>
                </c:pt>
                <c:pt idx="49">
                  <c:v>0.71499999999999997</c:v>
                </c:pt>
                <c:pt idx="50">
                  <c:v>0.71499999999999997</c:v>
                </c:pt>
                <c:pt idx="51">
                  <c:v>0.76500000000000001</c:v>
                </c:pt>
                <c:pt idx="52">
                  <c:v>0.76500000000000001</c:v>
                </c:pt>
                <c:pt idx="53">
                  <c:v>0.745</c:v>
                </c:pt>
                <c:pt idx="54">
                  <c:v>0.74</c:v>
                </c:pt>
                <c:pt idx="55">
                  <c:v>0.79</c:v>
                </c:pt>
                <c:pt idx="56">
                  <c:v>0.77</c:v>
                </c:pt>
                <c:pt idx="57">
                  <c:v>0.79500000000000004</c:v>
                </c:pt>
                <c:pt idx="58">
                  <c:v>0.80500000000000005</c:v>
                </c:pt>
                <c:pt idx="59">
                  <c:v>0.72499999999999998</c:v>
                </c:pt>
                <c:pt idx="60">
                  <c:v>0.7</c:v>
                </c:pt>
                <c:pt idx="61">
                  <c:v>0.78</c:v>
                </c:pt>
                <c:pt idx="62">
                  <c:v>0.80500000000000005</c:v>
                </c:pt>
                <c:pt idx="63">
                  <c:v>0.82</c:v>
                </c:pt>
                <c:pt idx="64">
                  <c:v>0.82</c:v>
                </c:pt>
                <c:pt idx="65">
                  <c:v>0.78</c:v>
                </c:pt>
                <c:pt idx="66">
                  <c:v>0.80500000000000005</c:v>
                </c:pt>
                <c:pt idx="67">
                  <c:v>0.78</c:v>
                </c:pt>
                <c:pt idx="68">
                  <c:v>0.86</c:v>
                </c:pt>
                <c:pt idx="69">
                  <c:v>0.77</c:v>
                </c:pt>
                <c:pt idx="70">
                  <c:v>0.72499999999999998</c:v>
                </c:pt>
                <c:pt idx="71">
                  <c:v>0.745</c:v>
                </c:pt>
                <c:pt idx="72">
                  <c:v>0.72</c:v>
                </c:pt>
                <c:pt idx="73">
                  <c:v>0.83499999999999996</c:v>
                </c:pt>
                <c:pt idx="74">
                  <c:v>0.82</c:v>
                </c:pt>
                <c:pt idx="75">
                  <c:v>0.82499999999999996</c:v>
                </c:pt>
                <c:pt idx="76">
                  <c:v>0.53666670000000005</c:v>
                </c:pt>
                <c:pt idx="77">
                  <c:v>0.74333333999999995</c:v>
                </c:pt>
                <c:pt idx="78">
                  <c:v>0.74666666999999998</c:v>
                </c:pt>
                <c:pt idx="79">
                  <c:v>0.75</c:v>
                </c:pt>
                <c:pt idx="80">
                  <c:v>0.79333335000000005</c:v>
                </c:pt>
                <c:pt idx="81">
                  <c:v>0.7733333</c:v>
                </c:pt>
                <c:pt idx="82">
                  <c:v>0.73</c:v>
                </c:pt>
                <c:pt idx="83">
                  <c:v>0.74333333999999995</c:v>
                </c:pt>
                <c:pt idx="84">
                  <c:v>0.75666666000000005</c:v>
                </c:pt>
                <c:pt idx="85">
                  <c:v>0.7733333</c:v>
                </c:pt>
                <c:pt idx="86">
                  <c:v>0.76</c:v>
                </c:pt>
                <c:pt idx="87">
                  <c:v>0.79333335000000005</c:v>
                </c:pt>
                <c:pt idx="88">
                  <c:v>0.75</c:v>
                </c:pt>
                <c:pt idx="89">
                  <c:v>0.73666670000000001</c:v>
                </c:pt>
                <c:pt idx="90">
                  <c:v>0.77</c:v>
                </c:pt>
                <c:pt idx="91">
                  <c:v>0.80333334000000001</c:v>
                </c:pt>
                <c:pt idx="92">
                  <c:v>0.7733333</c:v>
                </c:pt>
                <c:pt idx="93">
                  <c:v>0.79</c:v>
                </c:pt>
                <c:pt idx="94">
                  <c:v>0.76333329999999999</c:v>
                </c:pt>
                <c:pt idx="95">
                  <c:v>0.82333330000000005</c:v>
                </c:pt>
                <c:pt idx="96">
                  <c:v>0.75666666000000005</c:v>
                </c:pt>
                <c:pt idx="97">
                  <c:v>0.80666669999999996</c:v>
                </c:pt>
                <c:pt idx="98">
                  <c:v>0.79666669999999995</c:v>
                </c:pt>
                <c:pt idx="99">
                  <c:v>0.76</c:v>
                </c:pt>
                <c:pt idx="100">
                  <c:v>0.76666665000000001</c:v>
                </c:pt>
                <c:pt idx="101">
                  <c:v>0.75666666000000005</c:v>
                </c:pt>
                <c:pt idx="102">
                  <c:v>0.78</c:v>
                </c:pt>
                <c:pt idx="103">
                  <c:v>0.79666669999999995</c:v>
                </c:pt>
                <c:pt idx="104">
                  <c:v>0.78333335999999998</c:v>
                </c:pt>
                <c:pt idx="105">
                  <c:v>0.8</c:v>
                </c:pt>
                <c:pt idx="106">
                  <c:v>0.77</c:v>
                </c:pt>
                <c:pt idx="107">
                  <c:v>0.79333335000000005</c:v>
                </c:pt>
                <c:pt idx="108">
                  <c:v>0.78666670000000005</c:v>
                </c:pt>
                <c:pt idx="109">
                  <c:v>0.78333335999999998</c:v>
                </c:pt>
                <c:pt idx="110">
                  <c:v>0.80666669999999996</c:v>
                </c:pt>
                <c:pt idx="111">
                  <c:v>0.79666669999999995</c:v>
                </c:pt>
                <c:pt idx="112">
                  <c:v>0.80333334000000001</c:v>
                </c:pt>
                <c:pt idx="113">
                  <c:v>0.78333335999999998</c:v>
                </c:pt>
                <c:pt idx="114">
                  <c:v>0.79333335000000005</c:v>
                </c:pt>
                <c:pt idx="115">
                  <c:v>0.84333329999999995</c:v>
                </c:pt>
                <c:pt idx="116">
                  <c:v>0.79</c:v>
                </c:pt>
                <c:pt idx="117">
                  <c:v>0.79</c:v>
                </c:pt>
                <c:pt idx="118">
                  <c:v>0.81666665999999999</c:v>
                </c:pt>
                <c:pt idx="119">
                  <c:v>0.82333330000000005</c:v>
                </c:pt>
                <c:pt idx="120">
                  <c:v>0.76</c:v>
                </c:pt>
                <c:pt idx="121">
                  <c:v>0.80666669999999996</c:v>
                </c:pt>
                <c:pt idx="122">
                  <c:v>0.8</c:v>
                </c:pt>
                <c:pt idx="123">
                  <c:v>0.79</c:v>
                </c:pt>
                <c:pt idx="124">
                  <c:v>0.8</c:v>
                </c:pt>
                <c:pt idx="125">
                  <c:v>0.82333330000000005</c:v>
                </c:pt>
                <c:pt idx="126">
                  <c:v>0.81</c:v>
                </c:pt>
                <c:pt idx="127">
                  <c:v>0.79500000000000004</c:v>
                </c:pt>
                <c:pt idx="128">
                  <c:v>0.74</c:v>
                </c:pt>
                <c:pt idx="129">
                  <c:v>0.75749999999999995</c:v>
                </c:pt>
                <c:pt idx="130">
                  <c:v>0.71499999999999997</c:v>
                </c:pt>
              </c:numCache>
            </c:numRef>
          </c:yVal>
          <c:smooth val="0"/>
          <c:extLst>
            <c:ext xmlns:c16="http://schemas.microsoft.com/office/drawing/2014/chart" uri="{C3380CC4-5D6E-409C-BE32-E72D297353CC}">
              <c16:uniqueId val="{00000000-39B0-4156-B036-E487BC1F61B2}"/>
            </c:ext>
          </c:extLst>
        </c:ser>
        <c:ser>
          <c:idx val="2"/>
          <c:order val="2"/>
          <c:tx>
            <c:strRef>
              <c:f>ascVMFixo!$O$1</c:f>
              <c:strCache>
                <c:ptCount val="1"/>
                <c:pt idx="0">
                  <c:v>Load Calculado</c:v>
                </c:pt>
              </c:strCache>
            </c:strRef>
          </c:tx>
          <c:spPr>
            <a:ln w="19050" cap="rnd">
              <a:solidFill>
                <a:schemeClr val="accent2"/>
              </a:solidFill>
              <a:round/>
            </a:ln>
            <a:effectLst/>
          </c:spPr>
          <c:marker>
            <c:symbol val="circle"/>
            <c:size val="5"/>
            <c:spPr>
              <a:noFill/>
              <a:ln w="9525">
                <a:noFill/>
              </a:ln>
              <a:effectLst/>
            </c:spPr>
          </c:marker>
          <c:xVal>
            <c:numRef>
              <c:f>ascVMFixo!$D$2:$D$134</c:f>
              <c:numCache>
                <c:formatCode>General</c:formatCode>
                <c:ptCount val="133"/>
                <c:pt idx="0">
                  <c:v>0</c:v>
                </c:pt>
                <c:pt idx="1">
                  <c:v>15.003</c:v>
                </c:pt>
                <c:pt idx="2">
                  <c:v>30.005000000000003</c:v>
                </c:pt>
                <c:pt idx="3">
                  <c:v>44.99</c:v>
                </c:pt>
                <c:pt idx="4">
                  <c:v>60.038000000000004</c:v>
                </c:pt>
                <c:pt idx="5">
                  <c:v>75.022999999999996</c:v>
                </c:pt>
                <c:pt idx="6">
                  <c:v>90.040999999999997</c:v>
                </c:pt>
                <c:pt idx="7">
                  <c:v>105.011</c:v>
                </c:pt>
                <c:pt idx="8">
                  <c:v>120.027</c:v>
                </c:pt>
                <c:pt idx="9">
                  <c:v>135.01900000000001</c:v>
                </c:pt>
                <c:pt idx="10">
                  <c:v>150.06900000000002</c:v>
                </c:pt>
                <c:pt idx="11">
                  <c:v>165.07400000000001</c:v>
                </c:pt>
                <c:pt idx="12">
                  <c:v>180.04400000000001</c:v>
                </c:pt>
                <c:pt idx="13">
                  <c:v>195.06</c:v>
                </c:pt>
                <c:pt idx="14">
                  <c:v>210.108</c:v>
                </c:pt>
                <c:pt idx="15">
                  <c:v>225.06300000000002</c:v>
                </c:pt>
                <c:pt idx="16">
                  <c:v>240.048</c:v>
                </c:pt>
                <c:pt idx="17">
                  <c:v>255.08</c:v>
                </c:pt>
                <c:pt idx="18">
                  <c:v>270.03399999999999</c:v>
                </c:pt>
                <c:pt idx="19">
                  <c:v>285.05</c:v>
                </c:pt>
                <c:pt idx="20">
                  <c:v>300.036</c:v>
                </c:pt>
                <c:pt idx="21">
                  <c:v>315.077</c:v>
                </c:pt>
                <c:pt idx="22">
                  <c:v>330.04899999999998</c:v>
                </c:pt>
                <c:pt idx="23">
                  <c:v>345.08099999999996</c:v>
                </c:pt>
                <c:pt idx="24">
                  <c:v>360.83199999999994</c:v>
                </c:pt>
                <c:pt idx="25">
                  <c:v>375.06799999999993</c:v>
                </c:pt>
                <c:pt idx="26">
                  <c:v>390.06699999999995</c:v>
                </c:pt>
                <c:pt idx="27">
                  <c:v>405.07899999999995</c:v>
                </c:pt>
                <c:pt idx="28">
                  <c:v>420.09299999999996</c:v>
                </c:pt>
                <c:pt idx="29">
                  <c:v>435.09499999999997</c:v>
                </c:pt>
                <c:pt idx="30">
                  <c:v>450.11099999999999</c:v>
                </c:pt>
                <c:pt idx="31">
                  <c:v>465.411</c:v>
                </c:pt>
                <c:pt idx="32">
                  <c:v>480.08199999999999</c:v>
                </c:pt>
                <c:pt idx="33">
                  <c:v>495.113</c:v>
                </c:pt>
                <c:pt idx="34">
                  <c:v>510.11399999999998</c:v>
                </c:pt>
                <c:pt idx="35">
                  <c:v>526.41599999999994</c:v>
                </c:pt>
                <c:pt idx="36">
                  <c:v>540.74899999999991</c:v>
                </c:pt>
                <c:pt idx="37">
                  <c:v>555.12499999999989</c:v>
                </c:pt>
                <c:pt idx="38">
                  <c:v>570.88799999999992</c:v>
                </c:pt>
                <c:pt idx="39">
                  <c:v>585.24599999999987</c:v>
                </c:pt>
                <c:pt idx="40">
                  <c:v>600.12399999999991</c:v>
                </c:pt>
                <c:pt idx="41">
                  <c:v>615.14299999999992</c:v>
                </c:pt>
                <c:pt idx="42">
                  <c:v>630.11299999999994</c:v>
                </c:pt>
                <c:pt idx="43">
                  <c:v>646.04999999999995</c:v>
                </c:pt>
                <c:pt idx="44">
                  <c:v>660.154</c:v>
                </c:pt>
                <c:pt idx="45">
                  <c:v>675.11599999999999</c:v>
                </c:pt>
                <c:pt idx="46">
                  <c:v>690.47799999999995</c:v>
                </c:pt>
                <c:pt idx="47">
                  <c:v>705.13299999999992</c:v>
                </c:pt>
                <c:pt idx="48">
                  <c:v>720.13499999999988</c:v>
                </c:pt>
                <c:pt idx="49">
                  <c:v>735.19299999999987</c:v>
                </c:pt>
                <c:pt idx="50">
                  <c:v>750.6869999999999</c:v>
                </c:pt>
                <c:pt idx="51">
                  <c:v>765.13699999999994</c:v>
                </c:pt>
                <c:pt idx="52">
                  <c:v>780.15299999999991</c:v>
                </c:pt>
                <c:pt idx="53">
                  <c:v>795.73399999999992</c:v>
                </c:pt>
                <c:pt idx="54">
                  <c:v>810.15499999999997</c:v>
                </c:pt>
                <c:pt idx="55">
                  <c:v>825.14</c:v>
                </c:pt>
                <c:pt idx="56">
                  <c:v>840.15599999999995</c:v>
                </c:pt>
                <c:pt idx="57">
                  <c:v>855.18899999999996</c:v>
                </c:pt>
                <c:pt idx="58">
                  <c:v>870.17499999999995</c:v>
                </c:pt>
                <c:pt idx="59">
                  <c:v>885.14799999999991</c:v>
                </c:pt>
                <c:pt idx="60">
                  <c:v>900.12899999999991</c:v>
                </c:pt>
                <c:pt idx="61">
                  <c:v>917.05299999999988</c:v>
                </c:pt>
                <c:pt idx="62">
                  <c:v>930.14699999999993</c:v>
                </c:pt>
                <c:pt idx="63">
                  <c:v>945.17899999999997</c:v>
                </c:pt>
                <c:pt idx="64">
                  <c:v>960.62400000000002</c:v>
                </c:pt>
                <c:pt idx="65">
                  <c:v>975.46199999999999</c:v>
                </c:pt>
                <c:pt idx="66">
                  <c:v>990.17499999999995</c:v>
                </c:pt>
                <c:pt idx="67">
                  <c:v>1005.193</c:v>
                </c:pt>
                <c:pt idx="68">
                  <c:v>1020.163</c:v>
                </c:pt>
                <c:pt idx="69">
                  <c:v>1035.242</c:v>
                </c:pt>
                <c:pt idx="70">
                  <c:v>1050.213</c:v>
                </c:pt>
                <c:pt idx="71">
                  <c:v>1065.183</c:v>
                </c:pt>
                <c:pt idx="72">
                  <c:v>1080.6990000000001</c:v>
                </c:pt>
                <c:pt idx="73">
                  <c:v>1095.2630000000001</c:v>
                </c:pt>
                <c:pt idx="74">
                  <c:v>1110.2020000000002</c:v>
                </c:pt>
                <c:pt idx="75">
                  <c:v>1125.1870000000001</c:v>
                </c:pt>
                <c:pt idx="76">
                  <c:v>1140.2030000000002</c:v>
                </c:pt>
                <c:pt idx="77">
                  <c:v>1155.2050000000002</c:v>
                </c:pt>
                <c:pt idx="78">
                  <c:v>1170.2220000000002</c:v>
                </c:pt>
                <c:pt idx="79">
                  <c:v>1185.4580000000003</c:v>
                </c:pt>
                <c:pt idx="80">
                  <c:v>1200.2080000000003</c:v>
                </c:pt>
                <c:pt idx="81">
                  <c:v>1215.2250000000004</c:v>
                </c:pt>
                <c:pt idx="82">
                  <c:v>1230.9600000000003</c:v>
                </c:pt>
                <c:pt idx="83">
                  <c:v>1245.2280000000003</c:v>
                </c:pt>
                <c:pt idx="84">
                  <c:v>1260.9430000000002</c:v>
                </c:pt>
                <c:pt idx="85">
                  <c:v>1275.2760000000003</c:v>
                </c:pt>
                <c:pt idx="86">
                  <c:v>1290.6880000000003</c:v>
                </c:pt>
                <c:pt idx="87">
                  <c:v>1305.3010000000004</c:v>
                </c:pt>
                <c:pt idx="88">
                  <c:v>1320.3020000000004</c:v>
                </c:pt>
                <c:pt idx="89">
                  <c:v>1335.2880000000005</c:v>
                </c:pt>
                <c:pt idx="90">
                  <c:v>1350.9540000000004</c:v>
                </c:pt>
                <c:pt idx="91">
                  <c:v>1365.3010000000004</c:v>
                </c:pt>
                <c:pt idx="92">
                  <c:v>1380.3030000000003</c:v>
                </c:pt>
                <c:pt idx="93">
                  <c:v>1396.0210000000004</c:v>
                </c:pt>
                <c:pt idx="94">
                  <c:v>1410.4290000000003</c:v>
                </c:pt>
                <c:pt idx="95">
                  <c:v>1426.1490000000003</c:v>
                </c:pt>
                <c:pt idx="96">
                  <c:v>1440.4140000000004</c:v>
                </c:pt>
                <c:pt idx="97">
                  <c:v>1455.3620000000005</c:v>
                </c:pt>
                <c:pt idx="98">
                  <c:v>1470.3460000000005</c:v>
                </c:pt>
                <c:pt idx="99">
                  <c:v>1485.3310000000004</c:v>
                </c:pt>
                <c:pt idx="100">
                  <c:v>1501.0700000000004</c:v>
                </c:pt>
                <c:pt idx="101">
                  <c:v>1515.3470000000004</c:v>
                </c:pt>
                <c:pt idx="102">
                  <c:v>1531.2760000000005</c:v>
                </c:pt>
                <c:pt idx="103">
                  <c:v>1545.3720000000005</c:v>
                </c:pt>
                <c:pt idx="104">
                  <c:v>1560.8560000000004</c:v>
                </c:pt>
                <c:pt idx="105">
                  <c:v>1575.4310000000005</c:v>
                </c:pt>
                <c:pt idx="106">
                  <c:v>1590.8150000000005</c:v>
                </c:pt>
                <c:pt idx="107">
                  <c:v>1606.3910000000005</c:v>
                </c:pt>
                <c:pt idx="108">
                  <c:v>1620.5950000000005</c:v>
                </c:pt>
                <c:pt idx="109">
                  <c:v>1635.6270000000004</c:v>
                </c:pt>
                <c:pt idx="110">
                  <c:v>1650.4090000000003</c:v>
                </c:pt>
                <c:pt idx="111">
                  <c:v>1666.4110000000003</c:v>
                </c:pt>
                <c:pt idx="112">
                  <c:v>1680.3950000000002</c:v>
                </c:pt>
                <c:pt idx="113">
                  <c:v>1695.8820000000003</c:v>
                </c:pt>
                <c:pt idx="114">
                  <c:v>1711.4020000000003</c:v>
                </c:pt>
                <c:pt idx="115">
                  <c:v>1725.8120000000004</c:v>
                </c:pt>
                <c:pt idx="116">
                  <c:v>1745.4620000000004</c:v>
                </c:pt>
                <c:pt idx="117">
                  <c:v>1760.4770000000005</c:v>
                </c:pt>
                <c:pt idx="118">
                  <c:v>1775.4230000000005</c:v>
                </c:pt>
                <c:pt idx="119">
                  <c:v>1791.5610000000004</c:v>
                </c:pt>
                <c:pt idx="120">
                  <c:v>1806.6670000000004</c:v>
                </c:pt>
                <c:pt idx="121">
                  <c:v>1821.3100000000004</c:v>
                </c:pt>
                <c:pt idx="122">
                  <c:v>1836.2330000000004</c:v>
                </c:pt>
                <c:pt idx="123">
                  <c:v>1851.1670000000004</c:v>
                </c:pt>
                <c:pt idx="124">
                  <c:v>1866.1170000000004</c:v>
                </c:pt>
                <c:pt idx="125">
                  <c:v>1880.4630000000004</c:v>
                </c:pt>
                <c:pt idx="126">
                  <c:v>1895.4010000000005</c:v>
                </c:pt>
                <c:pt idx="127">
                  <c:v>1910.4650000000006</c:v>
                </c:pt>
                <c:pt idx="128">
                  <c:v>1925.9510000000007</c:v>
                </c:pt>
                <c:pt idx="129">
                  <c:v>1940.4200000000008</c:v>
                </c:pt>
                <c:pt idx="130">
                  <c:v>1956.7620000000009</c:v>
                </c:pt>
              </c:numCache>
            </c:numRef>
          </c:xVal>
          <c:yVal>
            <c:numRef>
              <c:f>ascVMFixo!$O$2:$O$134</c:f>
              <c:numCache>
                <c:formatCode>General</c:formatCode>
                <c:ptCount val="133"/>
                <c:pt idx="0">
                  <c:v>0.16679688000000001</c:v>
                </c:pt>
                <c:pt idx="1">
                  <c:v>0.23339844000000001</c:v>
                </c:pt>
                <c:pt idx="2">
                  <c:v>0.29669922999999998</c:v>
                </c:pt>
                <c:pt idx="3">
                  <c:v>0.42334961999999998</c:v>
                </c:pt>
                <c:pt idx="4">
                  <c:v>0.49667480000000003</c:v>
                </c:pt>
                <c:pt idx="5">
                  <c:v>0.54833739999999997</c:v>
                </c:pt>
                <c:pt idx="6">
                  <c:v>0.58916866999999995</c:v>
                </c:pt>
                <c:pt idx="7">
                  <c:v>0.61958429999999998</c:v>
                </c:pt>
                <c:pt idx="8">
                  <c:v>0.64479220000000004</c:v>
                </c:pt>
                <c:pt idx="9">
                  <c:v>0.67739605999999997</c:v>
                </c:pt>
                <c:pt idx="10">
                  <c:v>0.69369804999999995</c:v>
                </c:pt>
                <c:pt idx="11">
                  <c:v>0.70684904000000004</c:v>
                </c:pt>
                <c:pt idx="12">
                  <c:v>0.71842455999999999</c:v>
                </c:pt>
                <c:pt idx="13">
                  <c:v>0.72921230000000004</c:v>
                </c:pt>
                <c:pt idx="14">
                  <c:v>0.72460616</c:v>
                </c:pt>
                <c:pt idx="15">
                  <c:v>0.74230309999999999</c:v>
                </c:pt>
                <c:pt idx="16">
                  <c:v>0.72615149999999995</c:v>
                </c:pt>
                <c:pt idx="17">
                  <c:v>0.73807573000000004</c:v>
                </c:pt>
                <c:pt idx="18">
                  <c:v>0.75403785999999995</c:v>
                </c:pt>
                <c:pt idx="19">
                  <c:v>0.76201890000000005</c:v>
                </c:pt>
                <c:pt idx="20">
                  <c:v>0.79100939999999997</c:v>
                </c:pt>
                <c:pt idx="21">
                  <c:v>0.77550470000000005</c:v>
                </c:pt>
                <c:pt idx="22">
                  <c:v>0.77275234000000004</c:v>
                </c:pt>
                <c:pt idx="23">
                  <c:v>0.80137616</c:v>
                </c:pt>
                <c:pt idx="24">
                  <c:v>0.80068810000000001</c:v>
                </c:pt>
                <c:pt idx="25">
                  <c:v>0.77534400000000003</c:v>
                </c:pt>
                <c:pt idx="26">
                  <c:v>0.76767200000000002</c:v>
                </c:pt>
                <c:pt idx="27">
                  <c:v>0.76383599999999996</c:v>
                </c:pt>
                <c:pt idx="28">
                  <c:v>0.78691803999999999</c:v>
                </c:pt>
                <c:pt idx="29">
                  <c:v>0.79845904999999995</c:v>
                </c:pt>
                <c:pt idx="30">
                  <c:v>0.80422950000000004</c:v>
                </c:pt>
                <c:pt idx="31">
                  <c:v>0.79211472999999999</c:v>
                </c:pt>
                <c:pt idx="32">
                  <c:v>0.79105734999999999</c:v>
                </c:pt>
                <c:pt idx="33">
                  <c:v>0.79552864999999995</c:v>
                </c:pt>
                <c:pt idx="34">
                  <c:v>0.82276433999999998</c:v>
                </c:pt>
                <c:pt idx="35">
                  <c:v>0.72888220000000004</c:v>
                </c:pt>
                <c:pt idx="36">
                  <c:v>0.73694110000000002</c:v>
                </c:pt>
                <c:pt idx="37">
                  <c:v>0.72097049999999996</c:v>
                </c:pt>
                <c:pt idx="38">
                  <c:v>0.73048526000000003</c:v>
                </c:pt>
                <c:pt idx="39">
                  <c:v>0.75274264999999996</c:v>
                </c:pt>
                <c:pt idx="40">
                  <c:v>0.75137129999999996</c:v>
                </c:pt>
                <c:pt idx="41">
                  <c:v>0.75068570000000001</c:v>
                </c:pt>
                <c:pt idx="42">
                  <c:v>0.7128428</c:v>
                </c:pt>
                <c:pt idx="43">
                  <c:v>0.69892144</c:v>
                </c:pt>
                <c:pt idx="44">
                  <c:v>0.72196070000000001</c:v>
                </c:pt>
                <c:pt idx="45">
                  <c:v>0.73098039999999997</c:v>
                </c:pt>
                <c:pt idx="46">
                  <c:v>0.74549019999999999</c:v>
                </c:pt>
                <c:pt idx="47">
                  <c:v>0.7552451</c:v>
                </c:pt>
                <c:pt idx="48">
                  <c:v>0.76512252999999997</c:v>
                </c:pt>
                <c:pt idx="49">
                  <c:v>0.74006130000000003</c:v>
                </c:pt>
                <c:pt idx="50">
                  <c:v>0.72753060000000003</c:v>
                </c:pt>
                <c:pt idx="51">
                  <c:v>0.74626530000000002</c:v>
                </c:pt>
                <c:pt idx="52">
                  <c:v>0.75563263999999997</c:v>
                </c:pt>
                <c:pt idx="53">
                  <c:v>0.75031630000000005</c:v>
                </c:pt>
                <c:pt idx="54">
                  <c:v>0.74515819999999999</c:v>
                </c:pt>
                <c:pt idx="55">
                  <c:v>0.76757909999999996</c:v>
                </c:pt>
                <c:pt idx="56">
                  <c:v>0.76878950000000001</c:v>
                </c:pt>
                <c:pt idx="57">
                  <c:v>0.7818948</c:v>
                </c:pt>
                <c:pt idx="58">
                  <c:v>0.79344740000000002</c:v>
                </c:pt>
                <c:pt idx="59">
                  <c:v>0.75922369999999995</c:v>
                </c:pt>
                <c:pt idx="60">
                  <c:v>0.72961189999999998</c:v>
                </c:pt>
                <c:pt idx="61">
                  <c:v>0.75480590000000003</c:v>
                </c:pt>
                <c:pt idx="62">
                  <c:v>0.77990294000000004</c:v>
                </c:pt>
                <c:pt idx="63">
                  <c:v>0.79995143000000002</c:v>
                </c:pt>
                <c:pt idx="64">
                  <c:v>0.80997574000000006</c:v>
                </c:pt>
                <c:pt idx="65">
                  <c:v>0.79498785999999999</c:v>
                </c:pt>
                <c:pt idx="66">
                  <c:v>0.79999392999999996</c:v>
                </c:pt>
                <c:pt idx="67">
                  <c:v>0.78999699999999995</c:v>
                </c:pt>
                <c:pt idx="68">
                  <c:v>0.82499849999999997</c:v>
                </c:pt>
                <c:pt idx="69">
                  <c:v>0.79749924000000005</c:v>
                </c:pt>
                <c:pt idx="70">
                  <c:v>0.76124966000000005</c:v>
                </c:pt>
                <c:pt idx="71">
                  <c:v>0.75312482999999997</c:v>
                </c:pt>
                <c:pt idx="72">
                  <c:v>0.73656242999999999</c:v>
                </c:pt>
                <c:pt idx="73">
                  <c:v>0.78578119999999996</c:v>
                </c:pt>
                <c:pt idx="74">
                  <c:v>0.80289060000000001</c:v>
                </c:pt>
                <c:pt idx="75">
                  <c:v>0.81394529999999998</c:v>
                </c:pt>
                <c:pt idx="76">
                  <c:v>0.67530595999999998</c:v>
                </c:pt>
                <c:pt idx="77">
                  <c:v>0.70931964999999997</c:v>
                </c:pt>
                <c:pt idx="78">
                  <c:v>0.72799312999999999</c:v>
                </c:pt>
                <c:pt idx="79">
                  <c:v>0.73899656999999996</c:v>
                </c:pt>
                <c:pt idx="80">
                  <c:v>0.76616496000000001</c:v>
                </c:pt>
                <c:pt idx="81">
                  <c:v>0.76974916000000004</c:v>
                </c:pt>
                <c:pt idx="82">
                  <c:v>0.74987459999999995</c:v>
                </c:pt>
                <c:pt idx="83">
                  <c:v>0.74660397000000001</c:v>
                </c:pt>
                <c:pt idx="84">
                  <c:v>0.75163530000000001</c:v>
                </c:pt>
                <c:pt idx="85">
                  <c:v>0.7624843</c:v>
                </c:pt>
                <c:pt idx="86">
                  <c:v>0.76124214999999995</c:v>
                </c:pt>
                <c:pt idx="87">
                  <c:v>0.77728770000000003</c:v>
                </c:pt>
                <c:pt idx="88">
                  <c:v>0.76364385999999995</c:v>
                </c:pt>
                <c:pt idx="89">
                  <c:v>0.75015527000000004</c:v>
                </c:pt>
                <c:pt idx="90">
                  <c:v>0.76007760000000002</c:v>
                </c:pt>
                <c:pt idx="91">
                  <c:v>0.78170550000000005</c:v>
                </c:pt>
                <c:pt idx="92">
                  <c:v>0.77751939999999997</c:v>
                </c:pt>
                <c:pt idx="93">
                  <c:v>0.78375969999999995</c:v>
                </c:pt>
                <c:pt idx="94">
                  <c:v>0.77354650000000003</c:v>
                </c:pt>
                <c:pt idx="95">
                  <c:v>0.79843989999999998</c:v>
                </c:pt>
                <c:pt idx="96">
                  <c:v>0.7775533</c:v>
                </c:pt>
                <c:pt idx="97">
                  <c:v>0.79210997000000005</c:v>
                </c:pt>
                <c:pt idx="98">
                  <c:v>0.79438830000000005</c:v>
                </c:pt>
                <c:pt idx="99">
                  <c:v>0.77719413999999998</c:v>
                </c:pt>
                <c:pt idx="100">
                  <c:v>0.77193040000000002</c:v>
                </c:pt>
                <c:pt idx="101">
                  <c:v>0.76429855999999996</c:v>
                </c:pt>
                <c:pt idx="102">
                  <c:v>0.77214925999999995</c:v>
                </c:pt>
                <c:pt idx="103">
                  <c:v>0.78440799999999999</c:v>
                </c:pt>
                <c:pt idx="104">
                  <c:v>0.78387070000000003</c:v>
                </c:pt>
                <c:pt idx="105">
                  <c:v>0.79193530000000001</c:v>
                </c:pt>
                <c:pt idx="106">
                  <c:v>0.78096765000000001</c:v>
                </c:pt>
                <c:pt idx="107">
                  <c:v>0.78715049999999998</c:v>
                </c:pt>
                <c:pt idx="108">
                  <c:v>0.78690859999999996</c:v>
                </c:pt>
                <c:pt idx="109">
                  <c:v>0.78512095999999998</c:v>
                </c:pt>
                <c:pt idx="110">
                  <c:v>0.79589379999999998</c:v>
                </c:pt>
                <c:pt idx="111">
                  <c:v>0.79628025999999996</c:v>
                </c:pt>
                <c:pt idx="112">
                  <c:v>0.79980682999999997</c:v>
                </c:pt>
                <c:pt idx="113">
                  <c:v>0.79157007000000001</c:v>
                </c:pt>
                <c:pt idx="114">
                  <c:v>0.79245173999999996</c:v>
                </c:pt>
                <c:pt idx="115">
                  <c:v>0.81789255000000005</c:v>
                </c:pt>
                <c:pt idx="116">
                  <c:v>0.80394626000000002</c:v>
                </c:pt>
                <c:pt idx="117">
                  <c:v>0.79697309999999999</c:v>
                </c:pt>
                <c:pt idx="118">
                  <c:v>0.80681990000000003</c:v>
                </c:pt>
                <c:pt idx="119">
                  <c:v>0.81507660000000004</c:v>
                </c:pt>
                <c:pt idx="120">
                  <c:v>0.78753830000000002</c:v>
                </c:pt>
                <c:pt idx="121">
                  <c:v>0.79710245000000002</c:v>
                </c:pt>
                <c:pt idx="122">
                  <c:v>0.79855120000000002</c:v>
                </c:pt>
                <c:pt idx="123">
                  <c:v>0.79427563999999995</c:v>
                </c:pt>
                <c:pt idx="124">
                  <c:v>0.79713785999999998</c:v>
                </c:pt>
                <c:pt idx="125">
                  <c:v>0.81023559999999994</c:v>
                </c:pt>
                <c:pt idx="126">
                  <c:v>0.81011783999999998</c:v>
                </c:pt>
                <c:pt idx="127">
                  <c:v>0.80255889999999996</c:v>
                </c:pt>
                <c:pt idx="128">
                  <c:v>0.77127944999999998</c:v>
                </c:pt>
                <c:pt idx="129">
                  <c:v>0.76438974999999998</c:v>
                </c:pt>
                <c:pt idx="130">
                  <c:v>0.73969483000000003</c:v>
                </c:pt>
              </c:numCache>
            </c:numRef>
          </c:yVal>
          <c:smooth val="0"/>
          <c:extLst>
            <c:ext xmlns:c16="http://schemas.microsoft.com/office/drawing/2014/chart" uri="{C3380CC4-5D6E-409C-BE32-E72D297353CC}">
              <c16:uniqueId val="{00000001-39B0-4156-B036-E487BC1F61B2}"/>
            </c:ext>
          </c:extLst>
        </c:ser>
        <c:ser>
          <c:idx val="3"/>
          <c:order val="3"/>
          <c:tx>
            <c:strRef>
              <c:f>ascVMFixo!$P$1</c:f>
              <c:strCache>
                <c:ptCount val="1"/>
                <c:pt idx="0">
                  <c:v>Threshold Inferior</c:v>
                </c:pt>
              </c:strCache>
            </c:strRef>
          </c:tx>
          <c:spPr>
            <a:ln w="19050" cap="rnd">
              <a:solidFill>
                <a:schemeClr val="accent4">
                  <a:alpha val="50000"/>
                </a:schemeClr>
              </a:solidFill>
              <a:prstDash val="dashDot"/>
              <a:round/>
            </a:ln>
            <a:effectLst/>
          </c:spPr>
          <c:marker>
            <c:symbol val="circle"/>
            <c:size val="5"/>
            <c:spPr>
              <a:noFill/>
              <a:ln w="9525">
                <a:noFill/>
              </a:ln>
              <a:effectLst/>
            </c:spPr>
          </c:marker>
          <c:xVal>
            <c:numRef>
              <c:f>ascVMFixo!$D$2:$D$134</c:f>
              <c:numCache>
                <c:formatCode>General</c:formatCode>
                <c:ptCount val="133"/>
                <c:pt idx="0">
                  <c:v>0</c:v>
                </c:pt>
                <c:pt idx="1">
                  <c:v>15.003</c:v>
                </c:pt>
                <c:pt idx="2">
                  <c:v>30.005000000000003</c:v>
                </c:pt>
                <c:pt idx="3">
                  <c:v>44.99</c:v>
                </c:pt>
                <c:pt idx="4">
                  <c:v>60.038000000000004</c:v>
                </c:pt>
                <c:pt idx="5">
                  <c:v>75.022999999999996</c:v>
                </c:pt>
                <c:pt idx="6">
                  <c:v>90.040999999999997</c:v>
                </c:pt>
                <c:pt idx="7">
                  <c:v>105.011</c:v>
                </c:pt>
                <c:pt idx="8">
                  <c:v>120.027</c:v>
                </c:pt>
                <c:pt idx="9">
                  <c:v>135.01900000000001</c:v>
                </c:pt>
                <c:pt idx="10">
                  <c:v>150.06900000000002</c:v>
                </c:pt>
                <c:pt idx="11">
                  <c:v>165.07400000000001</c:v>
                </c:pt>
                <c:pt idx="12">
                  <c:v>180.04400000000001</c:v>
                </c:pt>
                <c:pt idx="13">
                  <c:v>195.06</c:v>
                </c:pt>
                <c:pt idx="14">
                  <c:v>210.108</c:v>
                </c:pt>
                <c:pt idx="15">
                  <c:v>225.06300000000002</c:v>
                </c:pt>
                <c:pt idx="16">
                  <c:v>240.048</c:v>
                </c:pt>
                <c:pt idx="17">
                  <c:v>255.08</c:v>
                </c:pt>
                <c:pt idx="18">
                  <c:v>270.03399999999999</c:v>
                </c:pt>
                <c:pt idx="19">
                  <c:v>285.05</c:v>
                </c:pt>
                <c:pt idx="20">
                  <c:v>300.036</c:v>
                </c:pt>
                <c:pt idx="21">
                  <c:v>315.077</c:v>
                </c:pt>
                <c:pt idx="22">
                  <c:v>330.04899999999998</c:v>
                </c:pt>
                <c:pt idx="23">
                  <c:v>345.08099999999996</c:v>
                </c:pt>
                <c:pt idx="24">
                  <c:v>360.83199999999994</c:v>
                </c:pt>
                <c:pt idx="25">
                  <c:v>375.06799999999993</c:v>
                </c:pt>
                <c:pt idx="26">
                  <c:v>390.06699999999995</c:v>
                </c:pt>
                <c:pt idx="27">
                  <c:v>405.07899999999995</c:v>
                </c:pt>
                <c:pt idx="28">
                  <c:v>420.09299999999996</c:v>
                </c:pt>
                <c:pt idx="29">
                  <c:v>435.09499999999997</c:v>
                </c:pt>
                <c:pt idx="30">
                  <c:v>450.11099999999999</c:v>
                </c:pt>
                <c:pt idx="31">
                  <c:v>465.411</c:v>
                </c:pt>
                <c:pt idx="32">
                  <c:v>480.08199999999999</c:v>
                </c:pt>
                <c:pt idx="33">
                  <c:v>495.113</c:v>
                </c:pt>
                <c:pt idx="34">
                  <c:v>510.11399999999998</c:v>
                </c:pt>
                <c:pt idx="35">
                  <c:v>526.41599999999994</c:v>
                </c:pt>
                <c:pt idx="36">
                  <c:v>540.74899999999991</c:v>
                </c:pt>
                <c:pt idx="37">
                  <c:v>555.12499999999989</c:v>
                </c:pt>
                <c:pt idx="38">
                  <c:v>570.88799999999992</c:v>
                </c:pt>
                <c:pt idx="39">
                  <c:v>585.24599999999987</c:v>
                </c:pt>
                <c:pt idx="40">
                  <c:v>600.12399999999991</c:v>
                </c:pt>
                <c:pt idx="41">
                  <c:v>615.14299999999992</c:v>
                </c:pt>
                <c:pt idx="42">
                  <c:v>630.11299999999994</c:v>
                </c:pt>
                <c:pt idx="43">
                  <c:v>646.04999999999995</c:v>
                </c:pt>
                <c:pt idx="44">
                  <c:v>660.154</c:v>
                </c:pt>
                <c:pt idx="45">
                  <c:v>675.11599999999999</c:v>
                </c:pt>
                <c:pt idx="46">
                  <c:v>690.47799999999995</c:v>
                </c:pt>
                <c:pt idx="47">
                  <c:v>705.13299999999992</c:v>
                </c:pt>
                <c:pt idx="48">
                  <c:v>720.13499999999988</c:v>
                </c:pt>
                <c:pt idx="49">
                  <c:v>735.19299999999987</c:v>
                </c:pt>
                <c:pt idx="50">
                  <c:v>750.6869999999999</c:v>
                </c:pt>
                <c:pt idx="51">
                  <c:v>765.13699999999994</c:v>
                </c:pt>
                <c:pt idx="52">
                  <c:v>780.15299999999991</c:v>
                </c:pt>
                <c:pt idx="53">
                  <c:v>795.73399999999992</c:v>
                </c:pt>
                <c:pt idx="54">
                  <c:v>810.15499999999997</c:v>
                </c:pt>
                <c:pt idx="55">
                  <c:v>825.14</c:v>
                </c:pt>
                <c:pt idx="56">
                  <c:v>840.15599999999995</c:v>
                </c:pt>
                <c:pt idx="57">
                  <c:v>855.18899999999996</c:v>
                </c:pt>
                <c:pt idx="58">
                  <c:v>870.17499999999995</c:v>
                </c:pt>
                <c:pt idx="59">
                  <c:v>885.14799999999991</c:v>
                </c:pt>
                <c:pt idx="60">
                  <c:v>900.12899999999991</c:v>
                </c:pt>
                <c:pt idx="61">
                  <c:v>917.05299999999988</c:v>
                </c:pt>
                <c:pt idx="62">
                  <c:v>930.14699999999993</c:v>
                </c:pt>
                <c:pt idx="63">
                  <c:v>945.17899999999997</c:v>
                </c:pt>
                <c:pt idx="64">
                  <c:v>960.62400000000002</c:v>
                </c:pt>
                <c:pt idx="65">
                  <c:v>975.46199999999999</c:v>
                </c:pt>
                <c:pt idx="66">
                  <c:v>990.17499999999995</c:v>
                </c:pt>
                <c:pt idx="67">
                  <c:v>1005.193</c:v>
                </c:pt>
                <c:pt idx="68">
                  <c:v>1020.163</c:v>
                </c:pt>
                <c:pt idx="69">
                  <c:v>1035.242</c:v>
                </c:pt>
                <c:pt idx="70">
                  <c:v>1050.213</c:v>
                </c:pt>
                <c:pt idx="71">
                  <c:v>1065.183</c:v>
                </c:pt>
                <c:pt idx="72">
                  <c:v>1080.6990000000001</c:v>
                </c:pt>
                <c:pt idx="73">
                  <c:v>1095.2630000000001</c:v>
                </c:pt>
                <c:pt idx="74">
                  <c:v>1110.2020000000002</c:v>
                </c:pt>
                <c:pt idx="75">
                  <c:v>1125.1870000000001</c:v>
                </c:pt>
                <c:pt idx="76">
                  <c:v>1140.2030000000002</c:v>
                </c:pt>
                <c:pt idx="77">
                  <c:v>1155.2050000000002</c:v>
                </c:pt>
                <c:pt idx="78">
                  <c:v>1170.2220000000002</c:v>
                </c:pt>
                <c:pt idx="79">
                  <c:v>1185.4580000000003</c:v>
                </c:pt>
                <c:pt idx="80">
                  <c:v>1200.2080000000003</c:v>
                </c:pt>
                <c:pt idx="81">
                  <c:v>1215.2250000000004</c:v>
                </c:pt>
                <c:pt idx="82">
                  <c:v>1230.9600000000003</c:v>
                </c:pt>
                <c:pt idx="83">
                  <c:v>1245.2280000000003</c:v>
                </c:pt>
                <c:pt idx="84">
                  <c:v>1260.9430000000002</c:v>
                </c:pt>
                <c:pt idx="85">
                  <c:v>1275.2760000000003</c:v>
                </c:pt>
                <c:pt idx="86">
                  <c:v>1290.6880000000003</c:v>
                </c:pt>
                <c:pt idx="87">
                  <c:v>1305.3010000000004</c:v>
                </c:pt>
                <c:pt idx="88">
                  <c:v>1320.3020000000004</c:v>
                </c:pt>
                <c:pt idx="89">
                  <c:v>1335.2880000000005</c:v>
                </c:pt>
                <c:pt idx="90">
                  <c:v>1350.9540000000004</c:v>
                </c:pt>
                <c:pt idx="91">
                  <c:v>1365.3010000000004</c:v>
                </c:pt>
                <c:pt idx="92">
                  <c:v>1380.3030000000003</c:v>
                </c:pt>
                <c:pt idx="93">
                  <c:v>1396.0210000000004</c:v>
                </c:pt>
                <c:pt idx="94">
                  <c:v>1410.4290000000003</c:v>
                </c:pt>
                <c:pt idx="95">
                  <c:v>1426.1490000000003</c:v>
                </c:pt>
                <c:pt idx="96">
                  <c:v>1440.4140000000004</c:v>
                </c:pt>
                <c:pt idx="97">
                  <c:v>1455.3620000000005</c:v>
                </c:pt>
                <c:pt idx="98">
                  <c:v>1470.3460000000005</c:v>
                </c:pt>
                <c:pt idx="99">
                  <c:v>1485.3310000000004</c:v>
                </c:pt>
                <c:pt idx="100">
                  <c:v>1501.0700000000004</c:v>
                </c:pt>
                <c:pt idx="101">
                  <c:v>1515.3470000000004</c:v>
                </c:pt>
                <c:pt idx="102">
                  <c:v>1531.2760000000005</c:v>
                </c:pt>
                <c:pt idx="103">
                  <c:v>1545.3720000000005</c:v>
                </c:pt>
                <c:pt idx="104">
                  <c:v>1560.8560000000004</c:v>
                </c:pt>
                <c:pt idx="105">
                  <c:v>1575.4310000000005</c:v>
                </c:pt>
                <c:pt idx="106">
                  <c:v>1590.8150000000005</c:v>
                </c:pt>
                <c:pt idx="107">
                  <c:v>1606.3910000000005</c:v>
                </c:pt>
                <c:pt idx="108">
                  <c:v>1620.5950000000005</c:v>
                </c:pt>
                <c:pt idx="109">
                  <c:v>1635.6270000000004</c:v>
                </c:pt>
                <c:pt idx="110">
                  <c:v>1650.4090000000003</c:v>
                </c:pt>
                <c:pt idx="111">
                  <c:v>1666.4110000000003</c:v>
                </c:pt>
                <c:pt idx="112">
                  <c:v>1680.3950000000002</c:v>
                </c:pt>
                <c:pt idx="113">
                  <c:v>1695.8820000000003</c:v>
                </c:pt>
                <c:pt idx="114">
                  <c:v>1711.4020000000003</c:v>
                </c:pt>
                <c:pt idx="115">
                  <c:v>1725.8120000000004</c:v>
                </c:pt>
                <c:pt idx="116">
                  <c:v>1745.4620000000004</c:v>
                </c:pt>
                <c:pt idx="117">
                  <c:v>1760.4770000000005</c:v>
                </c:pt>
                <c:pt idx="118">
                  <c:v>1775.4230000000005</c:v>
                </c:pt>
                <c:pt idx="119">
                  <c:v>1791.5610000000004</c:v>
                </c:pt>
                <c:pt idx="120">
                  <c:v>1806.6670000000004</c:v>
                </c:pt>
                <c:pt idx="121">
                  <c:v>1821.3100000000004</c:v>
                </c:pt>
                <c:pt idx="122">
                  <c:v>1836.2330000000004</c:v>
                </c:pt>
                <c:pt idx="123">
                  <c:v>1851.1670000000004</c:v>
                </c:pt>
                <c:pt idx="124">
                  <c:v>1866.1170000000004</c:v>
                </c:pt>
                <c:pt idx="125">
                  <c:v>1880.4630000000004</c:v>
                </c:pt>
                <c:pt idx="126">
                  <c:v>1895.4010000000005</c:v>
                </c:pt>
                <c:pt idx="127">
                  <c:v>1910.4650000000006</c:v>
                </c:pt>
                <c:pt idx="128">
                  <c:v>1925.9510000000007</c:v>
                </c:pt>
                <c:pt idx="129">
                  <c:v>1940.4200000000008</c:v>
                </c:pt>
                <c:pt idx="130">
                  <c:v>1956.7620000000009</c:v>
                </c:pt>
              </c:numCache>
            </c:numRef>
          </c:xVal>
          <c:yVal>
            <c:numRef>
              <c:f>ascVMFixo!$P$2:$P$134</c:f>
              <c:numCache>
                <c:formatCode>General</c:formatCode>
                <c:ptCount val="133"/>
                <c:pt idx="0">
                  <c:v>0.4</c:v>
                </c:pt>
                <c:pt idx="1">
                  <c:v>0.4</c:v>
                </c:pt>
                <c:pt idx="2">
                  <c:v>0.4</c:v>
                </c:pt>
                <c:pt idx="3">
                  <c:v>0.4</c:v>
                </c:pt>
                <c:pt idx="4">
                  <c:v>0.4</c:v>
                </c:pt>
                <c:pt idx="5">
                  <c:v>0.4</c:v>
                </c:pt>
                <c:pt idx="6">
                  <c:v>0.4</c:v>
                </c:pt>
                <c:pt idx="7">
                  <c:v>0.4</c:v>
                </c:pt>
                <c:pt idx="8">
                  <c:v>0.4</c:v>
                </c:pt>
                <c:pt idx="9">
                  <c:v>0.4</c:v>
                </c:pt>
                <c:pt idx="10">
                  <c:v>0.4</c:v>
                </c:pt>
                <c:pt idx="11">
                  <c:v>0.4</c:v>
                </c:pt>
                <c:pt idx="12">
                  <c:v>0.4</c:v>
                </c:pt>
                <c:pt idx="13">
                  <c:v>0.4</c:v>
                </c:pt>
                <c:pt idx="14">
                  <c:v>0.4</c:v>
                </c:pt>
                <c:pt idx="15">
                  <c:v>0.4</c:v>
                </c:pt>
                <c:pt idx="16">
                  <c:v>0.4</c:v>
                </c:pt>
                <c:pt idx="17">
                  <c:v>0.4</c:v>
                </c:pt>
                <c:pt idx="18">
                  <c:v>0.4</c:v>
                </c:pt>
                <c:pt idx="19">
                  <c:v>0.4</c:v>
                </c:pt>
                <c:pt idx="20">
                  <c:v>0.4</c:v>
                </c:pt>
                <c:pt idx="21">
                  <c:v>0.4</c:v>
                </c:pt>
                <c:pt idx="22">
                  <c:v>0.4</c:v>
                </c:pt>
                <c:pt idx="23">
                  <c:v>0.4</c:v>
                </c:pt>
                <c:pt idx="24">
                  <c:v>0.4</c:v>
                </c:pt>
                <c:pt idx="25">
                  <c:v>0.4</c:v>
                </c:pt>
                <c:pt idx="26">
                  <c:v>0.4</c:v>
                </c:pt>
                <c:pt idx="27">
                  <c:v>0.4</c:v>
                </c:pt>
                <c:pt idx="28">
                  <c:v>0.4</c:v>
                </c:pt>
                <c:pt idx="29">
                  <c:v>0.4</c:v>
                </c:pt>
                <c:pt idx="30">
                  <c:v>0.4</c:v>
                </c:pt>
                <c:pt idx="31">
                  <c:v>0.4</c:v>
                </c:pt>
                <c:pt idx="32">
                  <c:v>0.4</c:v>
                </c:pt>
                <c:pt idx="33">
                  <c:v>0.4</c:v>
                </c:pt>
                <c:pt idx="34">
                  <c:v>0.4</c:v>
                </c:pt>
                <c:pt idx="35">
                  <c:v>0.4</c:v>
                </c:pt>
                <c:pt idx="36">
                  <c:v>0.4</c:v>
                </c:pt>
                <c:pt idx="37">
                  <c:v>0.4</c:v>
                </c:pt>
                <c:pt idx="38">
                  <c:v>0.4</c:v>
                </c:pt>
                <c:pt idx="39">
                  <c:v>0.4</c:v>
                </c:pt>
                <c:pt idx="40">
                  <c:v>0.4</c:v>
                </c:pt>
                <c:pt idx="41">
                  <c:v>0.4</c:v>
                </c:pt>
                <c:pt idx="42">
                  <c:v>0.4</c:v>
                </c:pt>
                <c:pt idx="43">
                  <c:v>0.4</c:v>
                </c:pt>
                <c:pt idx="44">
                  <c:v>0.4</c:v>
                </c:pt>
                <c:pt idx="45">
                  <c:v>0.4</c:v>
                </c:pt>
                <c:pt idx="46">
                  <c:v>0.4</c:v>
                </c:pt>
                <c:pt idx="47">
                  <c:v>0.4</c:v>
                </c:pt>
                <c:pt idx="48">
                  <c:v>0.4</c:v>
                </c:pt>
                <c:pt idx="49">
                  <c:v>0.4</c:v>
                </c:pt>
                <c:pt idx="50">
                  <c:v>0.4</c:v>
                </c:pt>
                <c:pt idx="51">
                  <c:v>0.4</c:v>
                </c:pt>
                <c:pt idx="52">
                  <c:v>0.4</c:v>
                </c:pt>
                <c:pt idx="53">
                  <c:v>0.4</c:v>
                </c:pt>
                <c:pt idx="54">
                  <c:v>0.4</c:v>
                </c:pt>
                <c:pt idx="55">
                  <c:v>0.4</c:v>
                </c:pt>
                <c:pt idx="56">
                  <c:v>0.4</c:v>
                </c:pt>
                <c:pt idx="57">
                  <c:v>0.4</c:v>
                </c:pt>
                <c:pt idx="58">
                  <c:v>0.4</c:v>
                </c:pt>
                <c:pt idx="59">
                  <c:v>0.4</c:v>
                </c:pt>
                <c:pt idx="60">
                  <c:v>0.4</c:v>
                </c:pt>
                <c:pt idx="61">
                  <c:v>0.4</c:v>
                </c:pt>
                <c:pt idx="62">
                  <c:v>0.4</c:v>
                </c:pt>
                <c:pt idx="63">
                  <c:v>0.4</c:v>
                </c:pt>
                <c:pt idx="64">
                  <c:v>0.4</c:v>
                </c:pt>
                <c:pt idx="65">
                  <c:v>0.4</c:v>
                </c:pt>
                <c:pt idx="66">
                  <c:v>0.4</c:v>
                </c:pt>
                <c:pt idx="67">
                  <c:v>0.4</c:v>
                </c:pt>
                <c:pt idx="68">
                  <c:v>0.4</c:v>
                </c:pt>
                <c:pt idx="69">
                  <c:v>0.4</c:v>
                </c:pt>
                <c:pt idx="70">
                  <c:v>0.4</c:v>
                </c:pt>
                <c:pt idx="71">
                  <c:v>0.4</c:v>
                </c:pt>
                <c:pt idx="72">
                  <c:v>0.4</c:v>
                </c:pt>
                <c:pt idx="73">
                  <c:v>0.4</c:v>
                </c:pt>
                <c:pt idx="74">
                  <c:v>0.4</c:v>
                </c:pt>
                <c:pt idx="75">
                  <c:v>0.4</c:v>
                </c:pt>
                <c:pt idx="76">
                  <c:v>0.4</c:v>
                </c:pt>
                <c:pt idx="77">
                  <c:v>0.4</c:v>
                </c:pt>
                <c:pt idx="78">
                  <c:v>0.4</c:v>
                </c:pt>
                <c:pt idx="79">
                  <c:v>0.4</c:v>
                </c:pt>
                <c:pt idx="80">
                  <c:v>0.4</c:v>
                </c:pt>
                <c:pt idx="81">
                  <c:v>0.4</c:v>
                </c:pt>
                <c:pt idx="82">
                  <c:v>0.4</c:v>
                </c:pt>
                <c:pt idx="83">
                  <c:v>0.4</c:v>
                </c:pt>
                <c:pt idx="84">
                  <c:v>0.4</c:v>
                </c:pt>
                <c:pt idx="85">
                  <c:v>0.4</c:v>
                </c:pt>
                <c:pt idx="86">
                  <c:v>0.4</c:v>
                </c:pt>
                <c:pt idx="87">
                  <c:v>0.4</c:v>
                </c:pt>
                <c:pt idx="88">
                  <c:v>0.4</c:v>
                </c:pt>
                <c:pt idx="89">
                  <c:v>0.4</c:v>
                </c:pt>
                <c:pt idx="90">
                  <c:v>0.4</c:v>
                </c:pt>
                <c:pt idx="91">
                  <c:v>0.4</c:v>
                </c:pt>
                <c:pt idx="92">
                  <c:v>0.4</c:v>
                </c:pt>
                <c:pt idx="93">
                  <c:v>0.4</c:v>
                </c:pt>
                <c:pt idx="94">
                  <c:v>0.4</c:v>
                </c:pt>
                <c:pt idx="95">
                  <c:v>0.4</c:v>
                </c:pt>
                <c:pt idx="96">
                  <c:v>0.4</c:v>
                </c:pt>
                <c:pt idx="97">
                  <c:v>0.4</c:v>
                </c:pt>
                <c:pt idx="98">
                  <c:v>0.4</c:v>
                </c:pt>
                <c:pt idx="99">
                  <c:v>0.4</c:v>
                </c:pt>
                <c:pt idx="100">
                  <c:v>0.4</c:v>
                </c:pt>
                <c:pt idx="101">
                  <c:v>0.4</c:v>
                </c:pt>
                <c:pt idx="102">
                  <c:v>0.4</c:v>
                </c:pt>
                <c:pt idx="103">
                  <c:v>0.4</c:v>
                </c:pt>
                <c:pt idx="104">
                  <c:v>0.4</c:v>
                </c:pt>
                <c:pt idx="105">
                  <c:v>0.4</c:v>
                </c:pt>
                <c:pt idx="106">
                  <c:v>0.4</c:v>
                </c:pt>
                <c:pt idx="107">
                  <c:v>0.4</c:v>
                </c:pt>
                <c:pt idx="108">
                  <c:v>0.4</c:v>
                </c:pt>
                <c:pt idx="109">
                  <c:v>0.4</c:v>
                </c:pt>
                <c:pt idx="110">
                  <c:v>0.4</c:v>
                </c:pt>
                <c:pt idx="111">
                  <c:v>0.4</c:v>
                </c:pt>
                <c:pt idx="112">
                  <c:v>0.4</c:v>
                </c:pt>
                <c:pt idx="113">
                  <c:v>0.4</c:v>
                </c:pt>
                <c:pt idx="114">
                  <c:v>0.4</c:v>
                </c:pt>
                <c:pt idx="115">
                  <c:v>0.4</c:v>
                </c:pt>
                <c:pt idx="116">
                  <c:v>0.4</c:v>
                </c:pt>
                <c:pt idx="117">
                  <c:v>0.4</c:v>
                </c:pt>
                <c:pt idx="118">
                  <c:v>0.4</c:v>
                </c:pt>
                <c:pt idx="119">
                  <c:v>0.4</c:v>
                </c:pt>
                <c:pt idx="120">
                  <c:v>0.4</c:v>
                </c:pt>
                <c:pt idx="121">
                  <c:v>0.4</c:v>
                </c:pt>
                <c:pt idx="122">
                  <c:v>0.4</c:v>
                </c:pt>
                <c:pt idx="123">
                  <c:v>0.4</c:v>
                </c:pt>
                <c:pt idx="124">
                  <c:v>0.4</c:v>
                </c:pt>
                <c:pt idx="125">
                  <c:v>0.4</c:v>
                </c:pt>
                <c:pt idx="126">
                  <c:v>0.4</c:v>
                </c:pt>
                <c:pt idx="127">
                  <c:v>0.4</c:v>
                </c:pt>
                <c:pt idx="128">
                  <c:v>0.4</c:v>
                </c:pt>
                <c:pt idx="129">
                  <c:v>0.4</c:v>
                </c:pt>
                <c:pt idx="130">
                  <c:v>0.4</c:v>
                </c:pt>
              </c:numCache>
            </c:numRef>
          </c:yVal>
          <c:smooth val="0"/>
          <c:extLst>
            <c:ext xmlns:c16="http://schemas.microsoft.com/office/drawing/2014/chart" uri="{C3380CC4-5D6E-409C-BE32-E72D297353CC}">
              <c16:uniqueId val="{00000002-39B0-4156-B036-E487BC1F61B2}"/>
            </c:ext>
          </c:extLst>
        </c:ser>
        <c:ser>
          <c:idx val="4"/>
          <c:order val="4"/>
          <c:tx>
            <c:strRef>
              <c:f>ascVMFixo!$Q$1</c:f>
              <c:strCache>
                <c:ptCount val="1"/>
                <c:pt idx="0">
                  <c:v>Threshold Superior</c:v>
                </c:pt>
              </c:strCache>
            </c:strRef>
          </c:tx>
          <c:spPr>
            <a:ln w="19050" cap="rnd">
              <a:solidFill>
                <a:schemeClr val="accent6">
                  <a:alpha val="50000"/>
                </a:schemeClr>
              </a:solidFill>
              <a:prstDash val="sysDash"/>
              <a:round/>
            </a:ln>
            <a:effectLst/>
          </c:spPr>
          <c:marker>
            <c:symbol val="circle"/>
            <c:size val="5"/>
            <c:spPr>
              <a:noFill/>
              <a:ln w="9525">
                <a:noFill/>
              </a:ln>
              <a:effectLst/>
            </c:spPr>
          </c:marker>
          <c:xVal>
            <c:numRef>
              <c:f>ascVMFixo!$D$2:$D$134</c:f>
              <c:numCache>
                <c:formatCode>General</c:formatCode>
                <c:ptCount val="133"/>
                <c:pt idx="0">
                  <c:v>0</c:v>
                </c:pt>
                <c:pt idx="1">
                  <c:v>15.003</c:v>
                </c:pt>
                <c:pt idx="2">
                  <c:v>30.005000000000003</c:v>
                </c:pt>
                <c:pt idx="3">
                  <c:v>44.99</c:v>
                </c:pt>
                <c:pt idx="4">
                  <c:v>60.038000000000004</c:v>
                </c:pt>
                <c:pt idx="5">
                  <c:v>75.022999999999996</c:v>
                </c:pt>
                <c:pt idx="6">
                  <c:v>90.040999999999997</c:v>
                </c:pt>
                <c:pt idx="7">
                  <c:v>105.011</c:v>
                </c:pt>
                <c:pt idx="8">
                  <c:v>120.027</c:v>
                </c:pt>
                <c:pt idx="9">
                  <c:v>135.01900000000001</c:v>
                </c:pt>
                <c:pt idx="10">
                  <c:v>150.06900000000002</c:v>
                </c:pt>
                <c:pt idx="11">
                  <c:v>165.07400000000001</c:v>
                </c:pt>
                <c:pt idx="12">
                  <c:v>180.04400000000001</c:v>
                </c:pt>
                <c:pt idx="13">
                  <c:v>195.06</c:v>
                </c:pt>
                <c:pt idx="14">
                  <c:v>210.108</c:v>
                </c:pt>
                <c:pt idx="15">
                  <c:v>225.06300000000002</c:v>
                </c:pt>
                <c:pt idx="16">
                  <c:v>240.048</c:v>
                </c:pt>
                <c:pt idx="17">
                  <c:v>255.08</c:v>
                </c:pt>
                <c:pt idx="18">
                  <c:v>270.03399999999999</c:v>
                </c:pt>
                <c:pt idx="19">
                  <c:v>285.05</c:v>
                </c:pt>
                <c:pt idx="20">
                  <c:v>300.036</c:v>
                </c:pt>
                <c:pt idx="21">
                  <c:v>315.077</c:v>
                </c:pt>
                <c:pt idx="22">
                  <c:v>330.04899999999998</c:v>
                </c:pt>
                <c:pt idx="23">
                  <c:v>345.08099999999996</c:v>
                </c:pt>
                <c:pt idx="24">
                  <c:v>360.83199999999994</c:v>
                </c:pt>
                <c:pt idx="25">
                  <c:v>375.06799999999993</c:v>
                </c:pt>
                <c:pt idx="26">
                  <c:v>390.06699999999995</c:v>
                </c:pt>
                <c:pt idx="27">
                  <c:v>405.07899999999995</c:v>
                </c:pt>
                <c:pt idx="28">
                  <c:v>420.09299999999996</c:v>
                </c:pt>
                <c:pt idx="29">
                  <c:v>435.09499999999997</c:v>
                </c:pt>
                <c:pt idx="30">
                  <c:v>450.11099999999999</c:v>
                </c:pt>
                <c:pt idx="31">
                  <c:v>465.411</c:v>
                </c:pt>
                <c:pt idx="32">
                  <c:v>480.08199999999999</c:v>
                </c:pt>
                <c:pt idx="33">
                  <c:v>495.113</c:v>
                </c:pt>
                <c:pt idx="34">
                  <c:v>510.11399999999998</c:v>
                </c:pt>
                <c:pt idx="35">
                  <c:v>526.41599999999994</c:v>
                </c:pt>
                <c:pt idx="36">
                  <c:v>540.74899999999991</c:v>
                </c:pt>
                <c:pt idx="37">
                  <c:v>555.12499999999989</c:v>
                </c:pt>
                <c:pt idx="38">
                  <c:v>570.88799999999992</c:v>
                </c:pt>
                <c:pt idx="39">
                  <c:v>585.24599999999987</c:v>
                </c:pt>
                <c:pt idx="40">
                  <c:v>600.12399999999991</c:v>
                </c:pt>
                <c:pt idx="41">
                  <c:v>615.14299999999992</c:v>
                </c:pt>
                <c:pt idx="42">
                  <c:v>630.11299999999994</c:v>
                </c:pt>
                <c:pt idx="43">
                  <c:v>646.04999999999995</c:v>
                </c:pt>
                <c:pt idx="44">
                  <c:v>660.154</c:v>
                </c:pt>
                <c:pt idx="45">
                  <c:v>675.11599999999999</c:v>
                </c:pt>
                <c:pt idx="46">
                  <c:v>690.47799999999995</c:v>
                </c:pt>
                <c:pt idx="47">
                  <c:v>705.13299999999992</c:v>
                </c:pt>
                <c:pt idx="48">
                  <c:v>720.13499999999988</c:v>
                </c:pt>
                <c:pt idx="49">
                  <c:v>735.19299999999987</c:v>
                </c:pt>
                <c:pt idx="50">
                  <c:v>750.6869999999999</c:v>
                </c:pt>
                <c:pt idx="51">
                  <c:v>765.13699999999994</c:v>
                </c:pt>
                <c:pt idx="52">
                  <c:v>780.15299999999991</c:v>
                </c:pt>
                <c:pt idx="53">
                  <c:v>795.73399999999992</c:v>
                </c:pt>
                <c:pt idx="54">
                  <c:v>810.15499999999997</c:v>
                </c:pt>
                <c:pt idx="55">
                  <c:v>825.14</c:v>
                </c:pt>
                <c:pt idx="56">
                  <c:v>840.15599999999995</c:v>
                </c:pt>
                <c:pt idx="57">
                  <c:v>855.18899999999996</c:v>
                </c:pt>
                <c:pt idx="58">
                  <c:v>870.17499999999995</c:v>
                </c:pt>
                <c:pt idx="59">
                  <c:v>885.14799999999991</c:v>
                </c:pt>
                <c:pt idx="60">
                  <c:v>900.12899999999991</c:v>
                </c:pt>
                <c:pt idx="61">
                  <c:v>917.05299999999988</c:v>
                </c:pt>
                <c:pt idx="62">
                  <c:v>930.14699999999993</c:v>
                </c:pt>
                <c:pt idx="63">
                  <c:v>945.17899999999997</c:v>
                </c:pt>
                <c:pt idx="64">
                  <c:v>960.62400000000002</c:v>
                </c:pt>
                <c:pt idx="65">
                  <c:v>975.46199999999999</c:v>
                </c:pt>
                <c:pt idx="66">
                  <c:v>990.17499999999995</c:v>
                </c:pt>
                <c:pt idx="67">
                  <c:v>1005.193</c:v>
                </c:pt>
                <c:pt idx="68">
                  <c:v>1020.163</c:v>
                </c:pt>
                <c:pt idx="69">
                  <c:v>1035.242</c:v>
                </c:pt>
                <c:pt idx="70">
                  <c:v>1050.213</c:v>
                </c:pt>
                <c:pt idx="71">
                  <c:v>1065.183</c:v>
                </c:pt>
                <c:pt idx="72">
                  <c:v>1080.6990000000001</c:v>
                </c:pt>
                <c:pt idx="73">
                  <c:v>1095.2630000000001</c:v>
                </c:pt>
                <c:pt idx="74">
                  <c:v>1110.2020000000002</c:v>
                </c:pt>
                <c:pt idx="75">
                  <c:v>1125.1870000000001</c:v>
                </c:pt>
                <c:pt idx="76">
                  <c:v>1140.2030000000002</c:v>
                </c:pt>
                <c:pt idx="77">
                  <c:v>1155.2050000000002</c:v>
                </c:pt>
                <c:pt idx="78">
                  <c:v>1170.2220000000002</c:v>
                </c:pt>
                <c:pt idx="79">
                  <c:v>1185.4580000000003</c:v>
                </c:pt>
                <c:pt idx="80">
                  <c:v>1200.2080000000003</c:v>
                </c:pt>
                <c:pt idx="81">
                  <c:v>1215.2250000000004</c:v>
                </c:pt>
                <c:pt idx="82">
                  <c:v>1230.9600000000003</c:v>
                </c:pt>
                <c:pt idx="83">
                  <c:v>1245.2280000000003</c:v>
                </c:pt>
                <c:pt idx="84">
                  <c:v>1260.9430000000002</c:v>
                </c:pt>
                <c:pt idx="85">
                  <c:v>1275.2760000000003</c:v>
                </c:pt>
                <c:pt idx="86">
                  <c:v>1290.6880000000003</c:v>
                </c:pt>
                <c:pt idx="87">
                  <c:v>1305.3010000000004</c:v>
                </c:pt>
                <c:pt idx="88">
                  <c:v>1320.3020000000004</c:v>
                </c:pt>
                <c:pt idx="89">
                  <c:v>1335.2880000000005</c:v>
                </c:pt>
                <c:pt idx="90">
                  <c:v>1350.9540000000004</c:v>
                </c:pt>
                <c:pt idx="91">
                  <c:v>1365.3010000000004</c:v>
                </c:pt>
                <c:pt idx="92">
                  <c:v>1380.3030000000003</c:v>
                </c:pt>
                <c:pt idx="93">
                  <c:v>1396.0210000000004</c:v>
                </c:pt>
                <c:pt idx="94">
                  <c:v>1410.4290000000003</c:v>
                </c:pt>
                <c:pt idx="95">
                  <c:v>1426.1490000000003</c:v>
                </c:pt>
                <c:pt idx="96">
                  <c:v>1440.4140000000004</c:v>
                </c:pt>
                <c:pt idx="97">
                  <c:v>1455.3620000000005</c:v>
                </c:pt>
                <c:pt idx="98">
                  <c:v>1470.3460000000005</c:v>
                </c:pt>
                <c:pt idx="99">
                  <c:v>1485.3310000000004</c:v>
                </c:pt>
                <c:pt idx="100">
                  <c:v>1501.0700000000004</c:v>
                </c:pt>
                <c:pt idx="101">
                  <c:v>1515.3470000000004</c:v>
                </c:pt>
                <c:pt idx="102">
                  <c:v>1531.2760000000005</c:v>
                </c:pt>
                <c:pt idx="103">
                  <c:v>1545.3720000000005</c:v>
                </c:pt>
                <c:pt idx="104">
                  <c:v>1560.8560000000004</c:v>
                </c:pt>
                <c:pt idx="105">
                  <c:v>1575.4310000000005</c:v>
                </c:pt>
                <c:pt idx="106">
                  <c:v>1590.8150000000005</c:v>
                </c:pt>
                <c:pt idx="107">
                  <c:v>1606.3910000000005</c:v>
                </c:pt>
                <c:pt idx="108">
                  <c:v>1620.5950000000005</c:v>
                </c:pt>
                <c:pt idx="109">
                  <c:v>1635.6270000000004</c:v>
                </c:pt>
                <c:pt idx="110">
                  <c:v>1650.4090000000003</c:v>
                </c:pt>
                <c:pt idx="111">
                  <c:v>1666.4110000000003</c:v>
                </c:pt>
                <c:pt idx="112">
                  <c:v>1680.3950000000002</c:v>
                </c:pt>
                <c:pt idx="113">
                  <c:v>1695.8820000000003</c:v>
                </c:pt>
                <c:pt idx="114">
                  <c:v>1711.4020000000003</c:v>
                </c:pt>
                <c:pt idx="115">
                  <c:v>1725.8120000000004</c:v>
                </c:pt>
                <c:pt idx="116">
                  <c:v>1745.4620000000004</c:v>
                </c:pt>
                <c:pt idx="117">
                  <c:v>1760.4770000000005</c:v>
                </c:pt>
                <c:pt idx="118">
                  <c:v>1775.4230000000005</c:v>
                </c:pt>
                <c:pt idx="119">
                  <c:v>1791.5610000000004</c:v>
                </c:pt>
                <c:pt idx="120">
                  <c:v>1806.6670000000004</c:v>
                </c:pt>
                <c:pt idx="121">
                  <c:v>1821.3100000000004</c:v>
                </c:pt>
                <c:pt idx="122">
                  <c:v>1836.2330000000004</c:v>
                </c:pt>
                <c:pt idx="123">
                  <c:v>1851.1670000000004</c:v>
                </c:pt>
                <c:pt idx="124">
                  <c:v>1866.1170000000004</c:v>
                </c:pt>
                <c:pt idx="125">
                  <c:v>1880.4630000000004</c:v>
                </c:pt>
                <c:pt idx="126">
                  <c:v>1895.4010000000005</c:v>
                </c:pt>
                <c:pt idx="127">
                  <c:v>1910.4650000000006</c:v>
                </c:pt>
                <c:pt idx="128">
                  <c:v>1925.9510000000007</c:v>
                </c:pt>
                <c:pt idx="129">
                  <c:v>1940.4200000000008</c:v>
                </c:pt>
                <c:pt idx="130">
                  <c:v>1956.7620000000009</c:v>
                </c:pt>
              </c:numCache>
            </c:numRef>
          </c:xVal>
          <c:yVal>
            <c:numRef>
              <c:f>ascVMFixo!$Q$2:$Q$134</c:f>
              <c:numCache>
                <c:formatCode>General</c:formatCode>
                <c:ptCount val="133"/>
                <c:pt idx="0">
                  <c:v>0.8</c:v>
                </c:pt>
                <c:pt idx="1">
                  <c:v>0.8</c:v>
                </c:pt>
                <c:pt idx="2">
                  <c:v>0.8</c:v>
                </c:pt>
                <c:pt idx="3">
                  <c:v>0.8</c:v>
                </c:pt>
                <c:pt idx="4">
                  <c:v>0.8</c:v>
                </c:pt>
                <c:pt idx="5">
                  <c:v>0.8</c:v>
                </c:pt>
                <c:pt idx="6">
                  <c:v>0.8</c:v>
                </c:pt>
                <c:pt idx="7">
                  <c:v>0.8</c:v>
                </c:pt>
                <c:pt idx="8">
                  <c:v>0.8</c:v>
                </c:pt>
                <c:pt idx="9">
                  <c:v>0.8</c:v>
                </c:pt>
                <c:pt idx="10">
                  <c:v>0.8</c:v>
                </c:pt>
                <c:pt idx="11">
                  <c:v>0.8</c:v>
                </c:pt>
                <c:pt idx="12">
                  <c:v>0.8</c:v>
                </c:pt>
                <c:pt idx="13">
                  <c:v>0.8</c:v>
                </c:pt>
                <c:pt idx="14">
                  <c:v>0.8</c:v>
                </c:pt>
                <c:pt idx="15">
                  <c:v>0.8</c:v>
                </c:pt>
                <c:pt idx="16">
                  <c:v>0.8</c:v>
                </c:pt>
                <c:pt idx="17">
                  <c:v>0.8</c:v>
                </c:pt>
                <c:pt idx="18">
                  <c:v>0.8</c:v>
                </c:pt>
                <c:pt idx="19">
                  <c:v>0.8</c:v>
                </c:pt>
                <c:pt idx="20">
                  <c:v>0.8</c:v>
                </c:pt>
                <c:pt idx="21">
                  <c:v>0.8</c:v>
                </c:pt>
                <c:pt idx="22">
                  <c:v>0.8</c:v>
                </c:pt>
                <c:pt idx="23">
                  <c:v>0.8</c:v>
                </c:pt>
                <c:pt idx="24">
                  <c:v>0.8</c:v>
                </c:pt>
                <c:pt idx="25">
                  <c:v>0.8</c:v>
                </c:pt>
                <c:pt idx="26">
                  <c:v>0.8</c:v>
                </c:pt>
                <c:pt idx="27">
                  <c:v>0.8</c:v>
                </c:pt>
                <c:pt idx="28">
                  <c:v>0.8</c:v>
                </c:pt>
                <c:pt idx="29">
                  <c:v>0.8</c:v>
                </c:pt>
                <c:pt idx="30">
                  <c:v>0.8</c:v>
                </c:pt>
                <c:pt idx="31">
                  <c:v>0.8</c:v>
                </c:pt>
                <c:pt idx="32">
                  <c:v>0.8</c:v>
                </c:pt>
                <c:pt idx="33">
                  <c:v>0.8</c:v>
                </c:pt>
                <c:pt idx="34">
                  <c:v>0.8</c:v>
                </c:pt>
                <c:pt idx="35">
                  <c:v>0.8</c:v>
                </c:pt>
                <c:pt idx="36">
                  <c:v>0.8</c:v>
                </c:pt>
                <c:pt idx="37">
                  <c:v>0.8</c:v>
                </c:pt>
                <c:pt idx="38">
                  <c:v>0.8</c:v>
                </c:pt>
                <c:pt idx="39">
                  <c:v>0.8</c:v>
                </c:pt>
                <c:pt idx="40">
                  <c:v>0.8</c:v>
                </c:pt>
                <c:pt idx="41">
                  <c:v>0.8</c:v>
                </c:pt>
                <c:pt idx="42">
                  <c:v>0.8</c:v>
                </c:pt>
                <c:pt idx="43">
                  <c:v>0.8</c:v>
                </c:pt>
                <c:pt idx="44">
                  <c:v>0.8</c:v>
                </c:pt>
                <c:pt idx="45">
                  <c:v>0.8</c:v>
                </c:pt>
                <c:pt idx="46">
                  <c:v>0.8</c:v>
                </c:pt>
                <c:pt idx="47">
                  <c:v>0.8</c:v>
                </c:pt>
                <c:pt idx="48">
                  <c:v>0.8</c:v>
                </c:pt>
                <c:pt idx="49">
                  <c:v>0.8</c:v>
                </c:pt>
                <c:pt idx="50">
                  <c:v>0.8</c:v>
                </c:pt>
                <c:pt idx="51">
                  <c:v>0.8</c:v>
                </c:pt>
                <c:pt idx="52">
                  <c:v>0.8</c:v>
                </c:pt>
                <c:pt idx="53">
                  <c:v>0.8</c:v>
                </c:pt>
                <c:pt idx="54">
                  <c:v>0.8</c:v>
                </c:pt>
                <c:pt idx="55">
                  <c:v>0.8</c:v>
                </c:pt>
                <c:pt idx="56">
                  <c:v>0.8</c:v>
                </c:pt>
                <c:pt idx="57">
                  <c:v>0.8</c:v>
                </c:pt>
                <c:pt idx="58">
                  <c:v>0.8</c:v>
                </c:pt>
                <c:pt idx="59">
                  <c:v>0.8</c:v>
                </c:pt>
                <c:pt idx="60">
                  <c:v>0.8</c:v>
                </c:pt>
                <c:pt idx="61">
                  <c:v>0.8</c:v>
                </c:pt>
                <c:pt idx="62">
                  <c:v>0.8</c:v>
                </c:pt>
                <c:pt idx="63">
                  <c:v>0.8</c:v>
                </c:pt>
                <c:pt idx="64">
                  <c:v>0.8</c:v>
                </c:pt>
                <c:pt idx="65">
                  <c:v>0.8</c:v>
                </c:pt>
                <c:pt idx="66">
                  <c:v>0.8</c:v>
                </c:pt>
                <c:pt idx="67">
                  <c:v>0.8</c:v>
                </c:pt>
                <c:pt idx="68">
                  <c:v>0.8</c:v>
                </c:pt>
                <c:pt idx="69">
                  <c:v>0.8</c:v>
                </c:pt>
                <c:pt idx="70">
                  <c:v>0.8</c:v>
                </c:pt>
                <c:pt idx="71">
                  <c:v>0.8</c:v>
                </c:pt>
                <c:pt idx="72">
                  <c:v>0.8</c:v>
                </c:pt>
                <c:pt idx="73">
                  <c:v>0.8</c:v>
                </c:pt>
                <c:pt idx="74">
                  <c:v>0.8</c:v>
                </c:pt>
                <c:pt idx="75">
                  <c:v>0.8</c:v>
                </c:pt>
                <c:pt idx="76">
                  <c:v>0.8</c:v>
                </c:pt>
                <c:pt idx="77">
                  <c:v>0.8</c:v>
                </c:pt>
                <c:pt idx="78">
                  <c:v>0.8</c:v>
                </c:pt>
                <c:pt idx="79">
                  <c:v>0.8</c:v>
                </c:pt>
                <c:pt idx="80">
                  <c:v>0.8</c:v>
                </c:pt>
                <c:pt idx="81">
                  <c:v>0.8</c:v>
                </c:pt>
                <c:pt idx="82">
                  <c:v>0.8</c:v>
                </c:pt>
                <c:pt idx="83">
                  <c:v>0.8</c:v>
                </c:pt>
                <c:pt idx="84">
                  <c:v>0.8</c:v>
                </c:pt>
                <c:pt idx="85">
                  <c:v>0.8</c:v>
                </c:pt>
                <c:pt idx="86">
                  <c:v>0.8</c:v>
                </c:pt>
                <c:pt idx="87">
                  <c:v>0.8</c:v>
                </c:pt>
                <c:pt idx="88">
                  <c:v>0.8</c:v>
                </c:pt>
                <c:pt idx="89">
                  <c:v>0.8</c:v>
                </c:pt>
                <c:pt idx="90">
                  <c:v>0.8</c:v>
                </c:pt>
                <c:pt idx="91">
                  <c:v>0.8</c:v>
                </c:pt>
                <c:pt idx="92">
                  <c:v>0.8</c:v>
                </c:pt>
                <c:pt idx="93">
                  <c:v>0.8</c:v>
                </c:pt>
                <c:pt idx="94">
                  <c:v>0.8</c:v>
                </c:pt>
                <c:pt idx="95">
                  <c:v>0.8</c:v>
                </c:pt>
                <c:pt idx="96">
                  <c:v>0.8</c:v>
                </c:pt>
                <c:pt idx="97">
                  <c:v>0.8</c:v>
                </c:pt>
                <c:pt idx="98">
                  <c:v>0.8</c:v>
                </c:pt>
                <c:pt idx="99">
                  <c:v>0.8</c:v>
                </c:pt>
                <c:pt idx="100">
                  <c:v>0.8</c:v>
                </c:pt>
                <c:pt idx="101">
                  <c:v>0.8</c:v>
                </c:pt>
                <c:pt idx="102">
                  <c:v>0.8</c:v>
                </c:pt>
                <c:pt idx="103">
                  <c:v>0.8</c:v>
                </c:pt>
                <c:pt idx="104">
                  <c:v>0.8</c:v>
                </c:pt>
                <c:pt idx="105">
                  <c:v>0.8</c:v>
                </c:pt>
                <c:pt idx="106">
                  <c:v>0.8</c:v>
                </c:pt>
                <c:pt idx="107">
                  <c:v>0.8</c:v>
                </c:pt>
                <c:pt idx="108">
                  <c:v>0.8</c:v>
                </c:pt>
                <c:pt idx="109">
                  <c:v>0.8</c:v>
                </c:pt>
                <c:pt idx="110">
                  <c:v>0.8</c:v>
                </c:pt>
                <c:pt idx="111">
                  <c:v>0.8</c:v>
                </c:pt>
                <c:pt idx="112">
                  <c:v>0.8</c:v>
                </c:pt>
                <c:pt idx="113">
                  <c:v>0.8</c:v>
                </c:pt>
                <c:pt idx="114">
                  <c:v>0.8</c:v>
                </c:pt>
                <c:pt idx="115">
                  <c:v>0.8</c:v>
                </c:pt>
                <c:pt idx="116">
                  <c:v>0.8</c:v>
                </c:pt>
                <c:pt idx="117">
                  <c:v>0.8</c:v>
                </c:pt>
                <c:pt idx="118">
                  <c:v>0.8</c:v>
                </c:pt>
                <c:pt idx="119">
                  <c:v>0.8</c:v>
                </c:pt>
                <c:pt idx="120">
                  <c:v>0.8</c:v>
                </c:pt>
                <c:pt idx="121">
                  <c:v>0.8</c:v>
                </c:pt>
                <c:pt idx="122">
                  <c:v>0.8</c:v>
                </c:pt>
                <c:pt idx="123">
                  <c:v>0.8</c:v>
                </c:pt>
                <c:pt idx="124">
                  <c:v>0.8</c:v>
                </c:pt>
                <c:pt idx="125">
                  <c:v>0.8</c:v>
                </c:pt>
                <c:pt idx="126">
                  <c:v>0.8</c:v>
                </c:pt>
                <c:pt idx="127">
                  <c:v>0.8</c:v>
                </c:pt>
                <c:pt idx="128">
                  <c:v>0.8</c:v>
                </c:pt>
                <c:pt idx="129">
                  <c:v>0.8</c:v>
                </c:pt>
                <c:pt idx="130">
                  <c:v>0.8</c:v>
                </c:pt>
              </c:numCache>
            </c:numRef>
          </c:yVal>
          <c:smooth val="0"/>
          <c:extLst>
            <c:ext xmlns:c16="http://schemas.microsoft.com/office/drawing/2014/chart" uri="{C3380CC4-5D6E-409C-BE32-E72D297353CC}">
              <c16:uniqueId val="{00000003-39B0-4156-B036-E487BC1F61B2}"/>
            </c:ext>
          </c:extLst>
        </c:ser>
        <c:dLbls>
          <c:showLegendKey val="0"/>
          <c:showVal val="0"/>
          <c:showCatName val="0"/>
          <c:showSerName val="0"/>
          <c:showPercent val="0"/>
          <c:showBubbleSize val="0"/>
        </c:dLbls>
        <c:axId val="402592576"/>
        <c:axId val="402593232"/>
      </c:scatterChart>
      <c:scatterChart>
        <c:scatterStyle val="lineMarker"/>
        <c:varyColors val="0"/>
        <c:ser>
          <c:idx val="0"/>
          <c:order val="0"/>
          <c:tx>
            <c:strRef>
              <c:f>ascVMFixo!$G$1</c:f>
              <c:strCache>
                <c:ptCount val="1"/>
                <c:pt idx="0">
                  <c:v>Total Hosts Ativos</c:v>
                </c:pt>
              </c:strCache>
            </c:strRef>
          </c:tx>
          <c:spPr>
            <a:ln w="19050" cap="rnd">
              <a:solidFill>
                <a:schemeClr val="accent1"/>
              </a:solidFill>
              <a:round/>
            </a:ln>
            <a:effectLst/>
          </c:spPr>
          <c:marker>
            <c:symbol val="circle"/>
            <c:size val="5"/>
            <c:spPr>
              <a:noFill/>
              <a:ln w="9525">
                <a:noFill/>
              </a:ln>
              <a:effectLst/>
            </c:spPr>
          </c:marker>
          <c:xVal>
            <c:numRef>
              <c:f>ascVMFixo!$D$2:$D$134</c:f>
              <c:numCache>
                <c:formatCode>General</c:formatCode>
                <c:ptCount val="133"/>
                <c:pt idx="0">
                  <c:v>0</c:v>
                </c:pt>
                <c:pt idx="1">
                  <c:v>15.003</c:v>
                </c:pt>
                <c:pt idx="2">
                  <c:v>30.005000000000003</c:v>
                </c:pt>
                <c:pt idx="3">
                  <c:v>44.99</c:v>
                </c:pt>
                <c:pt idx="4">
                  <c:v>60.038000000000004</c:v>
                </c:pt>
                <c:pt idx="5">
                  <c:v>75.022999999999996</c:v>
                </c:pt>
                <c:pt idx="6">
                  <c:v>90.040999999999997</c:v>
                </c:pt>
                <c:pt idx="7">
                  <c:v>105.011</c:v>
                </c:pt>
                <c:pt idx="8">
                  <c:v>120.027</c:v>
                </c:pt>
                <c:pt idx="9">
                  <c:v>135.01900000000001</c:v>
                </c:pt>
                <c:pt idx="10">
                  <c:v>150.06900000000002</c:v>
                </c:pt>
                <c:pt idx="11">
                  <c:v>165.07400000000001</c:v>
                </c:pt>
                <c:pt idx="12">
                  <c:v>180.04400000000001</c:v>
                </c:pt>
                <c:pt idx="13">
                  <c:v>195.06</c:v>
                </c:pt>
                <c:pt idx="14">
                  <c:v>210.108</c:v>
                </c:pt>
                <c:pt idx="15">
                  <c:v>225.06300000000002</c:v>
                </c:pt>
                <c:pt idx="16">
                  <c:v>240.048</c:v>
                </c:pt>
                <c:pt idx="17">
                  <c:v>255.08</c:v>
                </c:pt>
                <c:pt idx="18">
                  <c:v>270.03399999999999</c:v>
                </c:pt>
                <c:pt idx="19">
                  <c:v>285.05</c:v>
                </c:pt>
                <c:pt idx="20">
                  <c:v>300.036</c:v>
                </c:pt>
                <c:pt idx="21">
                  <c:v>315.077</c:v>
                </c:pt>
                <c:pt idx="22">
                  <c:v>330.04899999999998</c:v>
                </c:pt>
                <c:pt idx="23">
                  <c:v>345.08099999999996</c:v>
                </c:pt>
                <c:pt idx="24">
                  <c:v>360.83199999999994</c:v>
                </c:pt>
                <c:pt idx="25">
                  <c:v>375.06799999999993</c:v>
                </c:pt>
                <c:pt idx="26">
                  <c:v>390.06699999999995</c:v>
                </c:pt>
                <c:pt idx="27">
                  <c:v>405.07899999999995</c:v>
                </c:pt>
                <c:pt idx="28">
                  <c:v>420.09299999999996</c:v>
                </c:pt>
                <c:pt idx="29">
                  <c:v>435.09499999999997</c:v>
                </c:pt>
                <c:pt idx="30">
                  <c:v>450.11099999999999</c:v>
                </c:pt>
                <c:pt idx="31">
                  <c:v>465.411</c:v>
                </c:pt>
                <c:pt idx="32">
                  <c:v>480.08199999999999</c:v>
                </c:pt>
                <c:pt idx="33">
                  <c:v>495.113</c:v>
                </c:pt>
                <c:pt idx="34">
                  <c:v>510.11399999999998</c:v>
                </c:pt>
                <c:pt idx="35">
                  <c:v>526.41599999999994</c:v>
                </c:pt>
                <c:pt idx="36">
                  <c:v>540.74899999999991</c:v>
                </c:pt>
                <c:pt idx="37">
                  <c:v>555.12499999999989</c:v>
                </c:pt>
                <c:pt idx="38">
                  <c:v>570.88799999999992</c:v>
                </c:pt>
                <c:pt idx="39">
                  <c:v>585.24599999999987</c:v>
                </c:pt>
                <c:pt idx="40">
                  <c:v>600.12399999999991</c:v>
                </c:pt>
                <c:pt idx="41">
                  <c:v>615.14299999999992</c:v>
                </c:pt>
                <c:pt idx="42">
                  <c:v>630.11299999999994</c:v>
                </c:pt>
                <c:pt idx="43">
                  <c:v>646.04999999999995</c:v>
                </c:pt>
                <c:pt idx="44">
                  <c:v>660.154</c:v>
                </c:pt>
                <c:pt idx="45">
                  <c:v>675.11599999999999</c:v>
                </c:pt>
                <c:pt idx="46">
                  <c:v>690.47799999999995</c:v>
                </c:pt>
                <c:pt idx="47">
                  <c:v>705.13299999999992</c:v>
                </c:pt>
                <c:pt idx="48">
                  <c:v>720.13499999999988</c:v>
                </c:pt>
                <c:pt idx="49">
                  <c:v>735.19299999999987</c:v>
                </c:pt>
                <c:pt idx="50">
                  <c:v>750.6869999999999</c:v>
                </c:pt>
                <c:pt idx="51">
                  <c:v>765.13699999999994</c:v>
                </c:pt>
                <c:pt idx="52">
                  <c:v>780.15299999999991</c:v>
                </c:pt>
                <c:pt idx="53">
                  <c:v>795.73399999999992</c:v>
                </c:pt>
                <c:pt idx="54">
                  <c:v>810.15499999999997</c:v>
                </c:pt>
                <c:pt idx="55">
                  <c:v>825.14</c:v>
                </c:pt>
                <c:pt idx="56">
                  <c:v>840.15599999999995</c:v>
                </c:pt>
                <c:pt idx="57">
                  <c:v>855.18899999999996</c:v>
                </c:pt>
                <c:pt idx="58">
                  <c:v>870.17499999999995</c:v>
                </c:pt>
                <c:pt idx="59">
                  <c:v>885.14799999999991</c:v>
                </c:pt>
                <c:pt idx="60">
                  <c:v>900.12899999999991</c:v>
                </c:pt>
                <c:pt idx="61">
                  <c:v>917.05299999999988</c:v>
                </c:pt>
                <c:pt idx="62">
                  <c:v>930.14699999999993</c:v>
                </c:pt>
                <c:pt idx="63">
                  <c:v>945.17899999999997</c:v>
                </c:pt>
                <c:pt idx="64">
                  <c:v>960.62400000000002</c:v>
                </c:pt>
                <c:pt idx="65">
                  <c:v>975.46199999999999</c:v>
                </c:pt>
                <c:pt idx="66">
                  <c:v>990.17499999999995</c:v>
                </c:pt>
                <c:pt idx="67">
                  <c:v>1005.193</c:v>
                </c:pt>
                <c:pt idx="68">
                  <c:v>1020.163</c:v>
                </c:pt>
                <c:pt idx="69">
                  <c:v>1035.242</c:v>
                </c:pt>
                <c:pt idx="70">
                  <c:v>1050.213</c:v>
                </c:pt>
                <c:pt idx="71">
                  <c:v>1065.183</c:v>
                </c:pt>
                <c:pt idx="72">
                  <c:v>1080.6990000000001</c:v>
                </c:pt>
                <c:pt idx="73">
                  <c:v>1095.2630000000001</c:v>
                </c:pt>
                <c:pt idx="74">
                  <c:v>1110.2020000000002</c:v>
                </c:pt>
                <c:pt idx="75">
                  <c:v>1125.1870000000001</c:v>
                </c:pt>
                <c:pt idx="76">
                  <c:v>1140.2030000000002</c:v>
                </c:pt>
                <c:pt idx="77">
                  <c:v>1155.2050000000002</c:v>
                </c:pt>
                <c:pt idx="78">
                  <c:v>1170.2220000000002</c:v>
                </c:pt>
                <c:pt idx="79">
                  <c:v>1185.4580000000003</c:v>
                </c:pt>
                <c:pt idx="80">
                  <c:v>1200.2080000000003</c:v>
                </c:pt>
                <c:pt idx="81">
                  <c:v>1215.2250000000004</c:v>
                </c:pt>
                <c:pt idx="82">
                  <c:v>1230.9600000000003</c:v>
                </c:pt>
                <c:pt idx="83">
                  <c:v>1245.2280000000003</c:v>
                </c:pt>
                <c:pt idx="84">
                  <c:v>1260.9430000000002</c:v>
                </c:pt>
                <c:pt idx="85">
                  <c:v>1275.2760000000003</c:v>
                </c:pt>
                <c:pt idx="86">
                  <c:v>1290.6880000000003</c:v>
                </c:pt>
                <c:pt idx="87">
                  <c:v>1305.3010000000004</c:v>
                </c:pt>
                <c:pt idx="88">
                  <c:v>1320.3020000000004</c:v>
                </c:pt>
                <c:pt idx="89">
                  <c:v>1335.2880000000005</c:v>
                </c:pt>
                <c:pt idx="90">
                  <c:v>1350.9540000000004</c:v>
                </c:pt>
                <c:pt idx="91">
                  <c:v>1365.3010000000004</c:v>
                </c:pt>
                <c:pt idx="92">
                  <c:v>1380.3030000000003</c:v>
                </c:pt>
                <c:pt idx="93">
                  <c:v>1396.0210000000004</c:v>
                </c:pt>
                <c:pt idx="94">
                  <c:v>1410.4290000000003</c:v>
                </c:pt>
                <c:pt idx="95">
                  <c:v>1426.1490000000003</c:v>
                </c:pt>
                <c:pt idx="96">
                  <c:v>1440.4140000000004</c:v>
                </c:pt>
                <c:pt idx="97">
                  <c:v>1455.3620000000005</c:v>
                </c:pt>
                <c:pt idx="98">
                  <c:v>1470.3460000000005</c:v>
                </c:pt>
                <c:pt idx="99">
                  <c:v>1485.3310000000004</c:v>
                </c:pt>
                <c:pt idx="100">
                  <c:v>1501.0700000000004</c:v>
                </c:pt>
                <c:pt idx="101">
                  <c:v>1515.3470000000004</c:v>
                </c:pt>
                <c:pt idx="102">
                  <c:v>1531.2760000000005</c:v>
                </c:pt>
                <c:pt idx="103">
                  <c:v>1545.3720000000005</c:v>
                </c:pt>
                <c:pt idx="104">
                  <c:v>1560.8560000000004</c:v>
                </c:pt>
                <c:pt idx="105">
                  <c:v>1575.4310000000005</c:v>
                </c:pt>
                <c:pt idx="106">
                  <c:v>1590.8150000000005</c:v>
                </c:pt>
                <c:pt idx="107">
                  <c:v>1606.3910000000005</c:v>
                </c:pt>
                <c:pt idx="108">
                  <c:v>1620.5950000000005</c:v>
                </c:pt>
                <c:pt idx="109">
                  <c:v>1635.6270000000004</c:v>
                </c:pt>
                <c:pt idx="110">
                  <c:v>1650.4090000000003</c:v>
                </c:pt>
                <c:pt idx="111">
                  <c:v>1666.4110000000003</c:v>
                </c:pt>
                <c:pt idx="112">
                  <c:v>1680.3950000000002</c:v>
                </c:pt>
                <c:pt idx="113">
                  <c:v>1695.8820000000003</c:v>
                </c:pt>
                <c:pt idx="114">
                  <c:v>1711.4020000000003</c:v>
                </c:pt>
                <c:pt idx="115">
                  <c:v>1725.8120000000004</c:v>
                </c:pt>
                <c:pt idx="116">
                  <c:v>1745.4620000000004</c:v>
                </c:pt>
                <c:pt idx="117">
                  <c:v>1760.4770000000005</c:v>
                </c:pt>
                <c:pt idx="118">
                  <c:v>1775.4230000000005</c:v>
                </c:pt>
                <c:pt idx="119">
                  <c:v>1791.5610000000004</c:v>
                </c:pt>
                <c:pt idx="120">
                  <c:v>1806.6670000000004</c:v>
                </c:pt>
                <c:pt idx="121">
                  <c:v>1821.3100000000004</c:v>
                </c:pt>
                <c:pt idx="122">
                  <c:v>1836.2330000000004</c:v>
                </c:pt>
                <c:pt idx="123">
                  <c:v>1851.1670000000004</c:v>
                </c:pt>
                <c:pt idx="124">
                  <c:v>1866.1170000000004</c:v>
                </c:pt>
                <c:pt idx="125">
                  <c:v>1880.4630000000004</c:v>
                </c:pt>
                <c:pt idx="126">
                  <c:v>1895.4010000000005</c:v>
                </c:pt>
                <c:pt idx="127">
                  <c:v>1910.4650000000006</c:v>
                </c:pt>
                <c:pt idx="128">
                  <c:v>1925.9510000000007</c:v>
                </c:pt>
                <c:pt idx="129">
                  <c:v>1940.4200000000008</c:v>
                </c:pt>
                <c:pt idx="130">
                  <c:v>1956.7620000000009</c:v>
                </c:pt>
              </c:numCache>
            </c:numRef>
          </c:xVal>
          <c:yVal>
            <c:numRef>
              <c:f>ascVMFixo!$G$2:$G$134</c:f>
              <c:numCache>
                <c:formatCode>General</c:formatCode>
                <c:ptCount val="133"/>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pt idx="32">
                  <c:v>1</c:v>
                </c:pt>
                <c:pt idx="33">
                  <c:v>1</c:v>
                </c:pt>
                <c:pt idx="34">
                  <c:v>1</c:v>
                </c:pt>
                <c:pt idx="35">
                  <c:v>2</c:v>
                </c:pt>
                <c:pt idx="36">
                  <c:v>2</c:v>
                </c:pt>
                <c:pt idx="37">
                  <c:v>2</c:v>
                </c:pt>
                <c:pt idx="38">
                  <c:v>2</c:v>
                </c:pt>
                <c:pt idx="39">
                  <c:v>2</c:v>
                </c:pt>
                <c:pt idx="40">
                  <c:v>2</c:v>
                </c:pt>
                <c:pt idx="41">
                  <c:v>2</c:v>
                </c:pt>
                <c:pt idx="42">
                  <c:v>2</c:v>
                </c:pt>
                <c:pt idx="43">
                  <c:v>2</c:v>
                </c:pt>
                <c:pt idx="44">
                  <c:v>2</c:v>
                </c:pt>
                <c:pt idx="45">
                  <c:v>2</c:v>
                </c:pt>
                <c:pt idx="46">
                  <c:v>2</c:v>
                </c:pt>
                <c:pt idx="47">
                  <c:v>2</c:v>
                </c:pt>
                <c:pt idx="48">
                  <c:v>2</c:v>
                </c:pt>
                <c:pt idx="49">
                  <c:v>2</c:v>
                </c:pt>
                <c:pt idx="50">
                  <c:v>2</c:v>
                </c:pt>
                <c:pt idx="51">
                  <c:v>2</c:v>
                </c:pt>
                <c:pt idx="52">
                  <c:v>2</c:v>
                </c:pt>
                <c:pt idx="53">
                  <c:v>2</c:v>
                </c:pt>
                <c:pt idx="54">
                  <c:v>2</c:v>
                </c:pt>
                <c:pt idx="55">
                  <c:v>2</c:v>
                </c:pt>
                <c:pt idx="56">
                  <c:v>2</c:v>
                </c:pt>
                <c:pt idx="57">
                  <c:v>2</c:v>
                </c:pt>
                <c:pt idx="58">
                  <c:v>2</c:v>
                </c:pt>
                <c:pt idx="59">
                  <c:v>2</c:v>
                </c:pt>
                <c:pt idx="60">
                  <c:v>2</c:v>
                </c:pt>
                <c:pt idx="61">
                  <c:v>2</c:v>
                </c:pt>
                <c:pt idx="62">
                  <c:v>2</c:v>
                </c:pt>
                <c:pt idx="63">
                  <c:v>2</c:v>
                </c:pt>
                <c:pt idx="64">
                  <c:v>2</c:v>
                </c:pt>
                <c:pt idx="65">
                  <c:v>2</c:v>
                </c:pt>
                <c:pt idx="66">
                  <c:v>2</c:v>
                </c:pt>
                <c:pt idx="67">
                  <c:v>2</c:v>
                </c:pt>
                <c:pt idx="68">
                  <c:v>2</c:v>
                </c:pt>
                <c:pt idx="69">
                  <c:v>2</c:v>
                </c:pt>
                <c:pt idx="70">
                  <c:v>2</c:v>
                </c:pt>
                <c:pt idx="71">
                  <c:v>2</c:v>
                </c:pt>
                <c:pt idx="72">
                  <c:v>2</c:v>
                </c:pt>
                <c:pt idx="73">
                  <c:v>2</c:v>
                </c:pt>
                <c:pt idx="74">
                  <c:v>2</c:v>
                </c:pt>
                <c:pt idx="75">
                  <c:v>2</c:v>
                </c:pt>
                <c:pt idx="76">
                  <c:v>3</c:v>
                </c:pt>
                <c:pt idx="77">
                  <c:v>3</c:v>
                </c:pt>
                <c:pt idx="78">
                  <c:v>3</c:v>
                </c:pt>
                <c:pt idx="79">
                  <c:v>3</c:v>
                </c:pt>
                <c:pt idx="80">
                  <c:v>3</c:v>
                </c:pt>
                <c:pt idx="81">
                  <c:v>3</c:v>
                </c:pt>
                <c:pt idx="82">
                  <c:v>3</c:v>
                </c:pt>
                <c:pt idx="83">
                  <c:v>3</c:v>
                </c:pt>
                <c:pt idx="84">
                  <c:v>3</c:v>
                </c:pt>
                <c:pt idx="85">
                  <c:v>3</c:v>
                </c:pt>
                <c:pt idx="86">
                  <c:v>3</c:v>
                </c:pt>
                <c:pt idx="87">
                  <c:v>3</c:v>
                </c:pt>
                <c:pt idx="88">
                  <c:v>3</c:v>
                </c:pt>
                <c:pt idx="89">
                  <c:v>3</c:v>
                </c:pt>
                <c:pt idx="90">
                  <c:v>3</c:v>
                </c:pt>
                <c:pt idx="91">
                  <c:v>3</c:v>
                </c:pt>
                <c:pt idx="92">
                  <c:v>3</c:v>
                </c:pt>
                <c:pt idx="93">
                  <c:v>3</c:v>
                </c:pt>
                <c:pt idx="94">
                  <c:v>3</c:v>
                </c:pt>
                <c:pt idx="95">
                  <c:v>3</c:v>
                </c:pt>
                <c:pt idx="96">
                  <c:v>3</c:v>
                </c:pt>
                <c:pt idx="97">
                  <c:v>3</c:v>
                </c:pt>
                <c:pt idx="98">
                  <c:v>3</c:v>
                </c:pt>
                <c:pt idx="99">
                  <c:v>3</c:v>
                </c:pt>
                <c:pt idx="100">
                  <c:v>3</c:v>
                </c:pt>
                <c:pt idx="101">
                  <c:v>3</c:v>
                </c:pt>
                <c:pt idx="102">
                  <c:v>3</c:v>
                </c:pt>
                <c:pt idx="103">
                  <c:v>3</c:v>
                </c:pt>
                <c:pt idx="104">
                  <c:v>3</c:v>
                </c:pt>
                <c:pt idx="105">
                  <c:v>3</c:v>
                </c:pt>
                <c:pt idx="106">
                  <c:v>3</c:v>
                </c:pt>
                <c:pt idx="107">
                  <c:v>3</c:v>
                </c:pt>
                <c:pt idx="108">
                  <c:v>3</c:v>
                </c:pt>
                <c:pt idx="109">
                  <c:v>3</c:v>
                </c:pt>
                <c:pt idx="110">
                  <c:v>3</c:v>
                </c:pt>
                <c:pt idx="111">
                  <c:v>3</c:v>
                </c:pt>
                <c:pt idx="112">
                  <c:v>3</c:v>
                </c:pt>
                <c:pt idx="113">
                  <c:v>3</c:v>
                </c:pt>
                <c:pt idx="114">
                  <c:v>3</c:v>
                </c:pt>
                <c:pt idx="115">
                  <c:v>3</c:v>
                </c:pt>
                <c:pt idx="116">
                  <c:v>3</c:v>
                </c:pt>
                <c:pt idx="117">
                  <c:v>3</c:v>
                </c:pt>
                <c:pt idx="118">
                  <c:v>3</c:v>
                </c:pt>
                <c:pt idx="119">
                  <c:v>3</c:v>
                </c:pt>
                <c:pt idx="120">
                  <c:v>3</c:v>
                </c:pt>
                <c:pt idx="121">
                  <c:v>3</c:v>
                </c:pt>
                <c:pt idx="122">
                  <c:v>3</c:v>
                </c:pt>
                <c:pt idx="123">
                  <c:v>3</c:v>
                </c:pt>
                <c:pt idx="124">
                  <c:v>3</c:v>
                </c:pt>
                <c:pt idx="125">
                  <c:v>3</c:v>
                </c:pt>
                <c:pt idx="126">
                  <c:v>3</c:v>
                </c:pt>
                <c:pt idx="127">
                  <c:v>4</c:v>
                </c:pt>
                <c:pt idx="128">
                  <c:v>4</c:v>
                </c:pt>
                <c:pt idx="129">
                  <c:v>4</c:v>
                </c:pt>
                <c:pt idx="130">
                  <c:v>4</c:v>
                </c:pt>
              </c:numCache>
            </c:numRef>
          </c:yVal>
          <c:smooth val="0"/>
          <c:extLst>
            <c:ext xmlns:c16="http://schemas.microsoft.com/office/drawing/2014/chart" uri="{C3380CC4-5D6E-409C-BE32-E72D297353CC}">
              <c16:uniqueId val="{00000004-39B0-4156-B036-E487BC1F61B2}"/>
            </c:ext>
          </c:extLst>
        </c:ser>
        <c:dLbls>
          <c:showLegendKey val="0"/>
          <c:showVal val="0"/>
          <c:showCatName val="0"/>
          <c:showSerName val="0"/>
          <c:showPercent val="0"/>
          <c:showBubbleSize val="0"/>
        </c:dLbls>
        <c:axId val="541052456"/>
        <c:axId val="541046552"/>
      </c:scatterChart>
      <c:valAx>
        <c:axId val="402592576"/>
        <c:scaling>
          <c:orientation val="minMax"/>
          <c:max val="2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Tempo (segundos)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402593232"/>
        <c:crosses val="autoZero"/>
        <c:crossBetween val="midCat"/>
        <c:majorUnit val="100"/>
      </c:valAx>
      <c:valAx>
        <c:axId val="4025932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Carga</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402592576"/>
        <c:crosses val="autoZero"/>
        <c:crossBetween val="midCat"/>
      </c:valAx>
      <c:valAx>
        <c:axId val="541046552"/>
        <c:scaling>
          <c:orientation val="minMax"/>
          <c:max val="4"/>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Hosts</a:t>
                </a:r>
                <a:r>
                  <a:rPr lang="pt-BR" baseline="0"/>
                  <a:t> alocados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541052456"/>
        <c:crosses val="max"/>
        <c:crossBetween val="midCat"/>
        <c:majorUnit val="1"/>
      </c:valAx>
      <c:valAx>
        <c:axId val="541052456"/>
        <c:scaling>
          <c:orientation val="minMax"/>
        </c:scaling>
        <c:delete val="1"/>
        <c:axPos val="b"/>
        <c:numFmt formatCode="General" sourceLinked="1"/>
        <c:majorTickMark val="out"/>
        <c:minorTickMark val="none"/>
        <c:tickLblPos val="nextTo"/>
        <c:crossAx val="54104655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pt-BR"/>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6191357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93265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360736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550601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610649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125819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837197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20</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837289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21</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916157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867744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06062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600071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529819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668928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449353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784414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12736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959446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04621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0583986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520"/>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7" name="TextBox 6"/>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Use this title slide only with an</a:t>
            </a:r>
            <a:r>
              <a:rPr lang="en-US" sz="1800" kern="0" baseline="0" dirty="0">
                <a:solidFill>
                  <a:schemeClr val="tx1"/>
                </a:solidFill>
                <a:ea typeface="Arial Unicode MS" pitchFamily="34" charset="-128"/>
                <a:cs typeface="Arial Unicode MS" pitchFamily="34" charset="-128"/>
              </a:rPr>
              <a:t> image</a:t>
            </a:r>
            <a:endParaRPr lang="en-US" sz="1800" kern="0" dirty="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4293301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7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0573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80077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22696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707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5883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x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1800000"/>
            <a:ext cx="11545200" cy="923330"/>
          </a:xfrm>
        </p:spPr>
        <p:txBody>
          <a:bodyPr anchor="b" anchorCtr="0">
            <a:noAutofit/>
          </a:bodyPr>
          <a:lstStyle>
            <a:lvl1pPr algn="l">
              <a:defRPr sz="6000">
                <a:solidFill>
                  <a:schemeClr val="tx1"/>
                </a:solidFill>
                <a:latin typeface="+mj-lt"/>
              </a:defRPr>
            </a:lvl1pPr>
          </a:lstStyle>
          <a:p>
            <a:r>
              <a:rPr lang="en-US" dirty="0"/>
              <a:t>Click to edit text</a:t>
            </a:r>
          </a:p>
        </p:txBody>
      </p:sp>
      <p:sp>
        <p:nvSpPr>
          <p:cNvPr id="3" name="Rectangle 2"/>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79435055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Tree>
    <p:extLst>
      <p:ext uri="{BB962C8B-B14F-4D97-AF65-F5344CB8AC3E}">
        <p14:creationId xmlns:p14="http://schemas.microsoft.com/office/powerpoint/2010/main" val="27202932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6044320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827807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b" anchorCtr="0"/>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9" name="Title 1"/>
          <p:cNvSpPr>
            <a:spLocks noGrp="1"/>
          </p:cNvSpPr>
          <p:nvPr>
            <p:ph type="ctrTitle" hasCustomPrompt="1"/>
          </p:nvPr>
        </p:nvSpPr>
        <p:spPr bwMode="gray">
          <a:xfrm>
            <a:off x="467999" y="324075"/>
            <a:ext cx="106200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sp>
        <p:nvSpPr>
          <p:cNvPr id="12" name="TextBox 11"/>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Use this title slide only with an</a:t>
            </a:r>
            <a:r>
              <a:rPr lang="en-US" sz="1800" kern="0" baseline="0" dirty="0">
                <a:solidFill>
                  <a:schemeClr val="tx1"/>
                </a:solidFill>
                <a:ea typeface="Arial Unicode MS" pitchFamily="34" charset="-128"/>
                <a:cs typeface="Arial Unicode MS" pitchFamily="34" charset="-128"/>
              </a:rPr>
              <a:t> image</a:t>
            </a:r>
            <a:endParaRPr lang="en-US" sz="1800" kern="0" dirty="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5749080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3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3300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a:solidFill>
                  <a:schemeClr val="accent2"/>
                </a:solidFill>
                <a:latin typeface="+mj-lt"/>
                <a:ea typeface="+mj-ea"/>
                <a:cs typeface="+mj-cs"/>
              </a:rPr>
              <a:t>© 2016 SAP SE or an SAP affiliate company.</a:t>
            </a:r>
            <a:r>
              <a:rPr lang="en-US" sz="2900" b="1" kern="1200" baseline="0" noProof="0" dirty="0">
                <a:solidFill>
                  <a:schemeClr val="accent2"/>
                </a:solidFill>
                <a:latin typeface="+mj-lt"/>
                <a:ea typeface="+mj-ea"/>
                <a:cs typeface="+mj-cs"/>
              </a:rPr>
              <a:t> </a:t>
            </a:r>
            <a:r>
              <a:rPr lang="en-US" sz="2900" b="1" kern="1200" noProof="0" dirty="0">
                <a:solidFill>
                  <a:schemeClr val="accent2"/>
                </a:solidFill>
                <a:latin typeface="+mj-lt"/>
                <a:ea typeface="+mj-ea"/>
                <a:cs typeface="+mj-cs"/>
              </a:rPr>
              <a:t>All rights reserved.</a:t>
            </a:r>
          </a:p>
        </p:txBody>
      </p:sp>
      <p:sp>
        <p:nvSpPr>
          <p:cNvPr id="5" name="TextBox 4"/>
          <p:cNvSpPr txBox="1"/>
          <p:nvPr/>
        </p:nvSpPr>
        <p:spPr bwMode="gray">
          <a:xfrm>
            <a:off x="323999" y="1692000"/>
            <a:ext cx="11547325" cy="3539430"/>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3957775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a:solidFill>
                  <a:schemeClr val="accent2"/>
                </a:solidFill>
                <a:latin typeface="+mj-lt"/>
                <a:ea typeface="+mj-ea"/>
                <a:cs typeface="+mj-cs"/>
              </a:rPr>
              <a:t>© 2016 SAP SE oder ein SAP-Konzernunternehmen. </a:t>
            </a:r>
            <a:br>
              <a:rPr lang="de-DE" sz="2900" b="1" kern="1200" noProof="0" dirty="0">
                <a:solidFill>
                  <a:schemeClr val="accent2"/>
                </a:solidFill>
                <a:latin typeface="+mj-lt"/>
                <a:ea typeface="+mj-ea"/>
                <a:cs typeface="+mj-cs"/>
              </a:rPr>
            </a:br>
            <a:r>
              <a:rPr lang="de-DE" sz="2900" b="1" kern="1200" noProof="0" dirty="0">
                <a:solidFill>
                  <a:schemeClr val="accent2"/>
                </a:solidFill>
                <a:latin typeface="+mj-lt"/>
                <a:ea typeface="+mj-ea"/>
                <a:cs typeface="+mj-cs"/>
              </a:rPr>
              <a:t>Alle Rechte vorbehalten.</a:t>
            </a:r>
          </a:p>
        </p:txBody>
      </p:sp>
      <p:sp>
        <p:nvSpPr>
          <p:cNvPr id="8" name="TextBox 7"/>
          <p:cNvSpPr txBox="1"/>
          <p:nvPr/>
        </p:nvSpPr>
        <p:spPr bwMode="gray">
          <a:xfrm>
            <a:off x="323999" y="1692000"/>
            <a:ext cx="11547325" cy="427809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20083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78297063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9" name="Title 1"/>
          <p:cNvSpPr>
            <a:spLocks noGrp="1"/>
          </p:cNvSpPr>
          <p:nvPr>
            <p:ph type="ctrTitle" hasCustomPrompt="1"/>
          </p:nvPr>
        </p:nvSpPr>
        <p:spPr bwMode="gray">
          <a:xfrm>
            <a:off x="323999" y="324075"/>
            <a:ext cx="106200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22420099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322283226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12" name="Rectangle 11"/>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9441880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7200000" cy="923330"/>
          </a:xfrm>
        </p:spPr>
        <p:txBody>
          <a:bodyPr anchor="t" anchorCtr="0">
            <a:noAutofit/>
          </a:bodyPr>
          <a:lstStyle>
            <a:lvl1pPr>
              <a:defRPr sz="6000">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90542"/>
            <a:ext cx="2880000" cy="3292098"/>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7" y="478741"/>
            <a:ext cx="1833518" cy="907200"/>
          </a:xfrm>
          <a:prstGeom prst="rect">
            <a:avLst/>
          </a:prstGeom>
        </p:spPr>
      </p:pic>
    </p:spTree>
    <p:extLst>
      <p:ext uri="{BB962C8B-B14F-4D97-AF65-F5344CB8AC3E}">
        <p14:creationId xmlns:p14="http://schemas.microsoft.com/office/powerpoint/2010/main" val="120474467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24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268060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Tree>
    <p:extLst>
      <p:ext uri="{BB962C8B-B14F-4D97-AF65-F5344CB8AC3E}">
        <p14:creationId xmlns:p14="http://schemas.microsoft.com/office/powerpoint/2010/main" val="3060156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3" name="Rectangle 32"/>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userDrawn="1"/>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userDrawn="1"/>
        </p:nvSpPr>
        <p:spPr bwMode="black">
          <a:xfrm>
            <a:off x="324000" y="6630039"/>
            <a:ext cx="3401577" cy="138499"/>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userDrawn="1"/>
        </p:nvSpPr>
        <p:spPr bwMode="black">
          <a:xfrm>
            <a:off x="11640519" y="6630039"/>
            <a:ext cx="227631" cy="138499"/>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900" baseline="0" noProof="0" smtClean="0">
                <a:solidFill>
                  <a:schemeClr val="bg1"/>
                </a:solidFill>
              </a:rPr>
              <a:pPr marL="111525" indent="-111525" algn="r">
                <a:buClr>
                  <a:schemeClr val="accent2"/>
                </a:buClr>
                <a:buFont typeface="Arial" pitchFamily="34" charset="0"/>
                <a:buNone/>
              </a:pPr>
              <a:t>‹#›</a:t>
            </a:fld>
            <a:endParaRPr lang="en-US" sz="900" noProof="0" dirty="0">
              <a:solidFill>
                <a:schemeClr val="bg1"/>
              </a:solidFill>
            </a:endParaRPr>
          </a:p>
        </p:txBody>
      </p:sp>
      <p:sp>
        <p:nvSpPr>
          <p:cNvPr id="5" name="Information_Classification"/>
          <p:cNvSpPr txBox="1"/>
          <p:nvPr userDrawn="1"/>
        </p:nvSpPr>
        <p:spPr>
          <a:xfrm>
            <a:off x="10718800" y="6623893"/>
            <a:ext cx="384721" cy="138499"/>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pt-BR" sz="900" b="0" i="0" u="none" kern="0" baseline="0" dirty="0" err="1">
                <a:solidFill>
                  <a:srgbClr val="FFFFFF"/>
                </a:solidFill>
                <a:latin typeface="Arial" panose="020B0604020202020204" pitchFamily="34" charset="0"/>
                <a:ea typeface="Arial Unicode MS" pitchFamily="34" charset="-128"/>
                <a:cs typeface="Arial Unicode MS" pitchFamily="34" charset="-128"/>
                <a:sym typeface="Arial" panose="020B0604020202020204" pitchFamily="34" charset="0"/>
              </a:rPr>
              <a:t>Internal</a:t>
            </a:r>
            <a:endParaRPr kumimoji="0" lang="pt-BR" sz="900" b="0" i="0" u="none" kern="0" baseline="0" dirty="0">
              <a:solidFill>
                <a:srgbClr val="FFFFFF"/>
              </a:solidFill>
              <a:latin typeface="Arial" panose="020B0604020202020204" pitchFamily="34" charset="0"/>
              <a:ea typeface="Arial Unicode MS" pitchFamily="34" charset="-128"/>
              <a:cs typeface="Arial Unicode MS" pitchFamily="34" charset="-128"/>
              <a:sym typeface="Arial" panose="020B0604020202020204" pitchFamily="34" charset="0"/>
            </a:endParaRPr>
          </a:p>
        </p:txBody>
      </p:sp>
    </p:spTree>
    <p:extLst>
      <p:ext uri="{BB962C8B-B14F-4D97-AF65-F5344CB8AC3E}">
        <p14:creationId xmlns:p14="http://schemas.microsoft.com/office/powerpoint/2010/main" val="383640044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8" r:id="rId9"/>
    <p:sldLayoutId id="2147483749" r:id="rId10"/>
    <p:sldLayoutId id="2147483750" r:id="rId11"/>
    <p:sldLayoutId id="2147483751" r:id="rId12"/>
    <p:sldLayoutId id="2147483752" r:id="rId13"/>
    <p:sldLayoutId id="2147483753" r:id="rId14"/>
    <p:sldLayoutId id="2147483754" r:id="rId15"/>
    <p:sldLayoutId id="2147483747" r:id="rId16"/>
    <p:sldLayoutId id="2147483755" r:id="rId17"/>
    <p:sldLayoutId id="2147483756" r:id="rId18"/>
    <p:sldLayoutId id="2147483757" r:id="rId19"/>
    <p:sldLayoutId id="2147483758" r:id="rId20"/>
    <p:sldLayoutId id="2147483759" r:id="rId21"/>
    <p:sldLayoutId id="2147483760" r:id="rId22"/>
    <p:sldLayoutId id="2147483761" r:id="rId23"/>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tx1"/>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imagedirectory.wdf.sap.corp:6085/ImageLibrary/Index"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 y="0"/>
            <a:ext cx="12195174" cy="6859588"/>
          </a:xfrm>
          <a:prstGeom prst="rect">
            <a:avLst/>
          </a:prstGeom>
        </p:spPr>
      </p:pic>
      <p:sp>
        <p:nvSpPr>
          <p:cNvPr id="9" name="Rectangle 8"/>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Short Presentation Title</a:t>
            </a:r>
          </a:p>
        </p:txBody>
      </p:sp>
      <p:sp>
        <p:nvSpPr>
          <p:cNvPr id="3" name="Subtitle 2"/>
          <p:cNvSpPr>
            <a:spLocks noGrp="1"/>
          </p:cNvSpPr>
          <p:nvPr>
            <p:ph type="subTitle" idx="1"/>
          </p:nvPr>
        </p:nvSpPr>
        <p:spPr>
          <a:xfrm>
            <a:off x="467999" y="1540520"/>
            <a:ext cx="11257200" cy="553998"/>
          </a:xfrm>
        </p:spPr>
        <p:txBody>
          <a:bodyPr anchor="b" anchorCtr="0">
            <a:spAutoFit/>
          </a:bodyPr>
          <a:lstStyle/>
          <a:p>
            <a:r>
              <a:rPr lang="en-US" sz="1800" dirty="0"/>
              <a:t>Speaker’s Name, SAP (delete if not needed)</a:t>
            </a:r>
            <a:br>
              <a:rPr lang="en-US" sz="1800" dirty="0"/>
            </a:br>
            <a:r>
              <a:rPr lang="en-US" sz="1800" dirty="0"/>
              <a:t>Month 00, 2016</a:t>
            </a:r>
          </a:p>
        </p:txBody>
      </p:sp>
      <p:sp>
        <p:nvSpPr>
          <p:cNvPr id="16" name="Rectangle 15"/>
          <p:cNvSpPr/>
          <p:nvPr/>
        </p:nvSpPr>
        <p:spPr bwMode="gray">
          <a:xfrm>
            <a:off x="9871074" y="6088062"/>
            <a:ext cx="2000251" cy="449263"/>
          </a:xfrm>
          <a:prstGeom prst="rect">
            <a:avLst/>
          </a:prstGeom>
          <a:solidFill>
            <a:schemeClr val="bg1"/>
          </a:solidFill>
          <a:ln w="12700" cmpd="sng" algn="ctr">
            <a:no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7" name="Straight Arrow Connector 16"/>
          <p:cNvCxnSpPr>
            <a:stCxn id="18" idx="3"/>
            <a:endCxn id="16" idx="1"/>
          </p:cNvCxnSpPr>
          <p:nvPr/>
        </p:nvCxnSpPr>
        <p:spPr>
          <a:xfrm>
            <a:off x="9065369" y="6312325"/>
            <a:ext cx="805705" cy="369"/>
          </a:xfrm>
          <a:prstGeom prst="straightConnector1">
            <a:avLst/>
          </a:prstGeom>
          <a:ln w="635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bwMode="gray">
          <a:xfrm>
            <a:off x="5863268" y="6087325"/>
            <a:ext cx="3202101" cy="450000"/>
          </a:xfrm>
          <a:prstGeom prst="roundRect">
            <a:avLst>
              <a:gd name="adj" fmla="val 16667"/>
            </a:avLst>
          </a:prstGeom>
          <a:solidFill>
            <a:srgbClr val="FFFF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36000" tIns="36000" rIns="36000" bIns="36000" rtlCol="0" anchor="ctr">
            <a:spAutoFit/>
          </a:bodyPr>
          <a:lstStyle/>
          <a:p>
            <a:pPr fontAlgn="base">
              <a:spcBef>
                <a:spcPts val="600"/>
              </a:spcBef>
              <a:spcAft>
                <a:spcPct val="0"/>
              </a:spcAft>
              <a:buClr>
                <a:srgbClr val="F0AB00"/>
              </a:buClr>
              <a:buSzPct val="80000"/>
            </a:pPr>
            <a:r>
              <a:rPr lang="en-US" sz="1200" kern="0" dirty="0">
                <a:solidFill>
                  <a:sysClr val="windowText" lastClr="000000"/>
                </a:solidFill>
                <a:ea typeface="Arial Unicode MS" pitchFamily="34" charset="-128"/>
                <a:cs typeface="Arial Unicode MS" pitchFamily="34" charset="-128"/>
                <a:sym typeface="Arial"/>
              </a:rPr>
              <a:t>Use the white area to place your partner or customer logo. Resize the box to fit the logo.</a:t>
            </a:r>
          </a:p>
        </p:txBody>
      </p:sp>
      <p:sp>
        <p:nvSpPr>
          <p:cNvPr id="20" name="Rounded Rectangle 19"/>
          <p:cNvSpPr/>
          <p:nvPr/>
        </p:nvSpPr>
        <p:spPr bwMode="gray">
          <a:xfrm>
            <a:off x="9639613" y="475268"/>
            <a:ext cx="2496574" cy="591216"/>
          </a:xfrm>
          <a:prstGeom prst="roundRect">
            <a:avLst>
              <a:gd name="adj" fmla="val 16667"/>
            </a:avLst>
          </a:prstGeom>
          <a:solidFill>
            <a:srgbClr val="FFFF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36000" tIns="36000" rIns="36000" bIns="36000" rtlCol="0" anchor="ctr">
            <a:spAutoFit/>
          </a:bodyPr>
          <a:lstStyle/>
          <a:p>
            <a:pPr fontAlgn="base">
              <a:spcBef>
                <a:spcPts val="600"/>
              </a:spcBef>
              <a:spcAft>
                <a:spcPct val="0"/>
              </a:spcAft>
              <a:buClr>
                <a:srgbClr val="F0AB00"/>
              </a:buClr>
              <a:buSzPct val="80000"/>
            </a:pPr>
            <a:r>
              <a:rPr lang="en-US" sz="1000" kern="0" dirty="0">
                <a:solidFill>
                  <a:sysClr val="windowText" lastClr="000000"/>
                </a:solidFill>
                <a:ea typeface="Arial Unicode MS" pitchFamily="34" charset="-128"/>
                <a:cs typeface="Arial Unicode MS" pitchFamily="34" charset="-128"/>
                <a:sym typeface="Arial"/>
              </a:rPr>
              <a:t>You can easily change the classification on </a:t>
            </a:r>
            <a:r>
              <a:rPr lang="en-US" sz="1000" b="1" kern="0" dirty="0">
                <a:solidFill>
                  <a:sysClr val="windowText" lastClr="000000"/>
                </a:solidFill>
                <a:ea typeface="Arial Unicode MS" pitchFamily="34" charset="-128"/>
                <a:cs typeface="Arial Unicode MS" pitchFamily="34" charset="-128"/>
                <a:sym typeface="Arial"/>
              </a:rPr>
              <a:t>all</a:t>
            </a:r>
            <a:r>
              <a:rPr lang="en-US" sz="1000" kern="0" dirty="0">
                <a:solidFill>
                  <a:sysClr val="windowText" lastClr="000000"/>
                </a:solidFill>
                <a:ea typeface="Arial Unicode MS" pitchFamily="34" charset="-128"/>
                <a:cs typeface="Arial Unicode MS" pitchFamily="34" charset="-128"/>
                <a:sym typeface="Arial"/>
              </a:rPr>
              <a:t> slides with the </a:t>
            </a:r>
            <a:r>
              <a:rPr lang="en-US" sz="1000" i="1" kern="0" dirty="0">
                <a:solidFill>
                  <a:sysClr val="windowText" lastClr="000000"/>
                </a:solidFill>
                <a:ea typeface="Arial Unicode MS" pitchFamily="34" charset="-128"/>
                <a:cs typeface="Arial Unicode MS" pitchFamily="34" charset="-128"/>
                <a:sym typeface="Arial"/>
              </a:rPr>
              <a:t>Presentation Wizard</a:t>
            </a:r>
            <a:r>
              <a:rPr lang="en-US" sz="1000" kern="0" dirty="0">
                <a:solidFill>
                  <a:sysClr val="windowText" lastClr="000000"/>
                </a:solidFill>
                <a:ea typeface="Arial Unicode MS" pitchFamily="34" charset="-128"/>
                <a:cs typeface="Arial Unicode MS" pitchFamily="34" charset="-128"/>
                <a:sym typeface="Arial"/>
              </a:rPr>
              <a:t>. </a:t>
            </a:r>
            <a:br>
              <a:rPr lang="en-US" sz="1000" kern="0" dirty="0">
                <a:solidFill>
                  <a:sysClr val="windowText" lastClr="000000"/>
                </a:solidFill>
                <a:ea typeface="Arial Unicode MS" pitchFamily="34" charset="-128"/>
                <a:cs typeface="Arial Unicode MS" pitchFamily="34" charset="-128"/>
                <a:sym typeface="Arial"/>
              </a:rPr>
            </a:br>
            <a:r>
              <a:rPr lang="en-US" sz="1000" kern="0" dirty="0">
                <a:solidFill>
                  <a:sysClr val="windowText" lastClr="000000"/>
                </a:solidFill>
                <a:ea typeface="Arial Unicode MS" pitchFamily="34" charset="-128"/>
                <a:cs typeface="Arial Unicode MS" pitchFamily="34" charset="-128"/>
                <a:sym typeface="Arial"/>
              </a:rPr>
              <a:t>Go to </a:t>
            </a:r>
            <a:r>
              <a:rPr lang="en-US" sz="1000" i="1" kern="0" dirty="0">
                <a:solidFill>
                  <a:sysClr val="windowText" lastClr="000000"/>
                </a:solidFill>
                <a:ea typeface="Arial Unicode MS" pitchFamily="34" charset="-128"/>
                <a:cs typeface="Arial Unicode MS" pitchFamily="34" charset="-128"/>
                <a:sym typeface="Arial"/>
              </a:rPr>
              <a:t>File</a:t>
            </a:r>
            <a:r>
              <a:rPr lang="en-US" sz="1000" kern="0" dirty="0">
                <a:solidFill>
                  <a:sysClr val="windowText" lastClr="000000"/>
                </a:solidFill>
                <a:ea typeface="Arial Unicode MS" pitchFamily="34" charset="-128"/>
                <a:cs typeface="Arial Unicode MS" pitchFamily="34" charset="-128"/>
                <a:sym typeface="Arial"/>
              </a:rPr>
              <a:t> </a:t>
            </a:r>
            <a:r>
              <a:rPr lang="en-US" sz="1000" kern="0" dirty="0">
                <a:solidFill>
                  <a:sysClr val="windowText" lastClr="000000"/>
                </a:solidFill>
                <a:ea typeface="Arial Unicode MS" pitchFamily="34" charset="-128"/>
                <a:cs typeface="Arial Unicode MS" pitchFamily="34" charset="-128"/>
                <a:sym typeface="Wingdings"/>
              </a:rPr>
              <a:t></a:t>
            </a:r>
            <a:r>
              <a:rPr lang="en-US" sz="1000" kern="0" dirty="0">
                <a:solidFill>
                  <a:sysClr val="windowText" lastClr="000000"/>
                </a:solidFill>
                <a:ea typeface="Arial Unicode MS" pitchFamily="34" charset="-128"/>
                <a:cs typeface="Arial Unicode MS" pitchFamily="34" charset="-128"/>
                <a:sym typeface="Arial"/>
              </a:rPr>
              <a:t> </a:t>
            </a:r>
            <a:r>
              <a:rPr lang="en-US" sz="1000" i="1" kern="0" dirty="0">
                <a:solidFill>
                  <a:sysClr val="windowText" lastClr="000000"/>
                </a:solidFill>
                <a:ea typeface="Arial Unicode MS" pitchFamily="34" charset="-128"/>
                <a:cs typeface="Arial Unicode MS" pitchFamily="34" charset="-128"/>
                <a:sym typeface="Arial"/>
              </a:rPr>
              <a:t>Change Classification</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
        <p:nvSpPr>
          <p:cNvPr id="15" name="Rounded Rectangle 14"/>
          <p:cNvSpPr/>
          <p:nvPr/>
        </p:nvSpPr>
        <p:spPr bwMode="gray">
          <a:xfrm rot="-300000">
            <a:off x="342492" y="3193764"/>
            <a:ext cx="4320000" cy="880657"/>
          </a:xfrm>
          <a:prstGeom prst="roundRect">
            <a:avLst>
              <a:gd name="adj" fmla="val 16667"/>
            </a:avLst>
          </a:prstGeom>
          <a:solidFill>
            <a:srgbClr val="FFFF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36000" tIns="36000" rIns="36000" bIns="36000" rtlCol="0" anchor="ctr">
            <a:spAutoFit/>
          </a:bodyPr>
          <a:lstStyle/>
          <a:p>
            <a:pPr fontAlgn="base">
              <a:spcBef>
                <a:spcPct val="50000"/>
              </a:spcBef>
              <a:spcAft>
                <a:spcPct val="0"/>
              </a:spcAft>
              <a:buClr>
                <a:srgbClr val="F0AB00"/>
              </a:buClr>
              <a:buSzPct val="80000"/>
            </a:pPr>
            <a:r>
              <a:rPr lang="en-US" sz="1400" b="1" kern="0" dirty="0">
                <a:solidFill>
                  <a:schemeClr val="tx1"/>
                </a:solidFill>
                <a:ea typeface="Arial Unicode MS" pitchFamily="34" charset="-128"/>
                <a:cs typeface="Arial Unicode MS" pitchFamily="34" charset="-128"/>
                <a:sym typeface="Arial"/>
              </a:rPr>
              <a:t>NOTE: </a:t>
            </a:r>
            <a:r>
              <a:rPr lang="en-US" sz="1400" kern="0" dirty="0">
                <a:solidFill>
                  <a:schemeClr val="tx1"/>
                </a:solidFill>
                <a:ea typeface="Arial Unicode MS" pitchFamily="34" charset="-128"/>
                <a:cs typeface="Arial Unicode MS" pitchFamily="34" charset="-128"/>
                <a:sym typeface="Arial"/>
              </a:rPr>
              <a:t>Delete the yellow stickers.</a:t>
            </a:r>
          </a:p>
          <a:p>
            <a:pPr fontAlgn="base">
              <a:spcBef>
                <a:spcPts val="600"/>
              </a:spcBef>
              <a:spcAft>
                <a:spcPct val="0"/>
              </a:spcAft>
              <a:buClr>
                <a:srgbClr val="F0AB00"/>
              </a:buClr>
              <a:buSzPct val="80000"/>
            </a:pPr>
            <a:r>
              <a:rPr lang="en-US" sz="1400" kern="0" dirty="0">
                <a:solidFill>
                  <a:schemeClr val="tx1"/>
                </a:solidFill>
                <a:ea typeface="Arial Unicode MS" pitchFamily="34" charset="-128"/>
                <a:cs typeface="Arial Unicode MS" pitchFamily="34" charset="-128"/>
                <a:sym typeface="Arial"/>
              </a:rPr>
              <a:t>Sample of title slide image. </a:t>
            </a:r>
            <a:br>
              <a:rPr lang="en-US" sz="1400" kern="0" dirty="0">
                <a:solidFill>
                  <a:schemeClr val="tx1"/>
                </a:solidFill>
                <a:ea typeface="Arial Unicode MS" pitchFamily="34" charset="-128"/>
                <a:cs typeface="Arial Unicode MS" pitchFamily="34" charset="-128"/>
                <a:sym typeface="Arial"/>
              </a:rPr>
            </a:br>
            <a:r>
              <a:rPr lang="en-US" sz="1400" kern="0" dirty="0">
                <a:solidFill>
                  <a:schemeClr val="tx1"/>
                </a:solidFill>
                <a:ea typeface="Arial Unicode MS" pitchFamily="34" charset="-128"/>
                <a:cs typeface="Arial Unicode MS" pitchFamily="34" charset="-128"/>
                <a:sym typeface="Arial"/>
              </a:rPr>
              <a:t>See </a:t>
            </a:r>
            <a:r>
              <a:rPr lang="en-US" sz="1400" kern="0" dirty="0">
                <a:solidFill>
                  <a:schemeClr val="tx1"/>
                </a:solidFill>
                <a:ea typeface="Arial Unicode MS" pitchFamily="34" charset="-128"/>
                <a:cs typeface="Arial Unicode MS" pitchFamily="34" charset="-128"/>
                <a:sym typeface="Arial"/>
                <a:hlinkClick r:id="rId5"/>
              </a:rPr>
              <a:t>SAP Image Library </a:t>
            </a:r>
            <a:r>
              <a:rPr lang="en-US" sz="1400" kern="0" dirty="0">
                <a:solidFill>
                  <a:schemeClr val="tx1"/>
                </a:solidFill>
                <a:ea typeface="Arial Unicode MS" pitchFamily="34" charset="-128"/>
                <a:cs typeface="Arial Unicode MS" pitchFamily="34" charset="-128"/>
                <a:sym typeface="Arial"/>
              </a:rPr>
              <a:t>for other available images</a:t>
            </a:r>
          </a:p>
        </p:txBody>
      </p:sp>
      <p:sp>
        <p:nvSpPr>
          <p:cNvPr id="4"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pt-BR" sz="1400" kern="0">
                <a:solidFill>
                  <a:srgbClr val="000000"/>
                </a:solidFill>
                <a:latin typeface="Arial" panose="020B0604020202020204" pitchFamily="34" charset="0"/>
                <a:ea typeface="Arial Unicode MS" pitchFamily="34" charset="-128"/>
                <a:cs typeface="Arial Unicode MS" pitchFamily="34" charset="-128"/>
              </a:rPr>
              <a:t>Internal</a:t>
            </a:r>
            <a:endParaRPr lang="pt-BR" sz="1400" kern="0" dirty="0" err="1">
              <a:solidFill>
                <a:srgbClr val="000000"/>
              </a:solidFill>
              <a:latin typeface="Arial" panose="020B0604020202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1852760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l="11" r="11"/>
          <a:stretch/>
        </p:blipFill>
        <p:spPr>
          <a:prstGeom prst="rect">
            <a:avLst/>
          </a:prstGeom>
        </p:spPr>
      </p:pic>
      <p:sp>
        <p:nvSpPr>
          <p:cNvPr id="3" name="Title 2"/>
          <p:cNvSpPr>
            <a:spLocks noGrp="1"/>
          </p:cNvSpPr>
          <p:nvPr>
            <p:ph type="ctrTitle"/>
          </p:nvPr>
        </p:nvSpPr>
        <p:spPr/>
        <p:txBody>
          <a:bodyPr/>
          <a:lstStyle/>
          <a:p>
            <a:r>
              <a:rPr lang="en-US" dirty="0"/>
              <a:t>Divider page</a:t>
            </a:r>
          </a:p>
        </p:txBody>
      </p:sp>
      <p:sp>
        <p:nvSpPr>
          <p:cNvPr id="4" name="Text Placeholder 3"/>
          <p:cNvSpPr>
            <a:spLocks noGrp="1"/>
          </p:cNvSpPr>
          <p:nvPr>
            <p:ph type="body" sz="quarter" idx="10"/>
          </p:nvPr>
        </p:nvSpPr>
        <p:spPr/>
        <p:txBody>
          <a:bodyPr/>
          <a:lstStyle/>
          <a:p>
            <a:endParaRPr lang="en-US" dirty="0"/>
          </a:p>
        </p:txBody>
      </p:sp>
      <p:pic>
        <p:nvPicPr>
          <p:cNvPr id="5" name="Picture 4"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a:stretch/>
        </p:blipFill>
        <p:spPr>
          <a:xfrm>
            <a:off x="325640" y="160854"/>
            <a:ext cx="4934251" cy="214859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Divider page</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62732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23850"/>
            <a:ext cx="11545888" cy="755650"/>
          </a:xfrm>
        </p:spPr>
        <p:txBody>
          <a:bodyPr/>
          <a:lstStyle/>
          <a:p>
            <a:r>
              <a:rPr lang="en-US" dirty="0"/>
              <a:t>Insert page title </a:t>
            </a:r>
          </a:p>
        </p:txBody>
      </p:sp>
      <p:sp>
        <p:nvSpPr>
          <p:cNvPr id="3" name="Text Placeholder 2"/>
          <p:cNvSpPr>
            <a:spLocks noGrp="1"/>
          </p:cNvSpPr>
          <p:nvPr>
            <p:ph type="body" sz="quarter" idx="4294967295"/>
          </p:nvPr>
        </p:nvSpPr>
        <p:spPr>
          <a:xfrm>
            <a:off x="0" y="1690688"/>
            <a:ext cx="11545888" cy="4392612"/>
          </a:xfrm>
        </p:spPr>
        <p:txBody>
          <a:bodyPr/>
          <a:lstStyle/>
          <a:p>
            <a:pPr lvl="0"/>
            <a:r>
              <a:rPr lang="en-US" dirty="0"/>
              <a:t>First level</a:t>
            </a:r>
          </a:p>
          <a:p>
            <a:pPr lvl="1"/>
            <a:r>
              <a:rPr lang="en-US" dirty="0"/>
              <a:t>Second level</a:t>
            </a:r>
          </a:p>
          <a:p>
            <a:pPr lvl="2"/>
            <a:r>
              <a:rPr lang="en-US" dirty="0"/>
              <a:t>Third level</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page title</a:t>
            </a:r>
            <a:br>
              <a:rPr lang="en-US" dirty="0"/>
            </a:br>
            <a:r>
              <a:rPr lang="en-US" sz="2400" b="0" dirty="0"/>
              <a:t>Subtitle </a:t>
            </a:r>
          </a:p>
        </p:txBody>
      </p:sp>
      <p:sp>
        <p:nvSpPr>
          <p:cNvPr id="3" name="Text Placeholder 2"/>
          <p:cNvSpPr>
            <a:spLocks noGrp="1"/>
          </p:cNvSpPr>
          <p:nvPr>
            <p:ph type="body" sz="quarter" idx="10"/>
          </p:nvPr>
        </p:nvSpPr>
        <p:spPr/>
        <p:txBody>
          <a:bodyPr/>
          <a:lstStyle/>
          <a:p>
            <a:pPr lvl="0"/>
            <a:r>
              <a:rPr lang="en-US" dirty="0"/>
              <a:t>First level</a:t>
            </a:r>
          </a:p>
          <a:p>
            <a:pPr lvl="1"/>
            <a:r>
              <a:rPr lang="en-US" dirty="0"/>
              <a:t>Second level</a:t>
            </a:r>
          </a:p>
          <a:p>
            <a:pPr lvl="2"/>
            <a:r>
              <a:rPr lang="en-US" dirty="0"/>
              <a:t>Third level</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page title </a:t>
            </a:r>
          </a:p>
        </p:txBody>
      </p:sp>
      <p:sp>
        <p:nvSpPr>
          <p:cNvPr id="5" name="Picture Placeholder 4"/>
          <p:cNvSpPr>
            <a:spLocks noGrp="1"/>
          </p:cNvSpPr>
          <p:nvPr>
            <p:ph type="pic" sz="quarter" idx="10"/>
          </p:nvPr>
        </p:nvSpPr>
        <p:spPr/>
      </p:sp>
      <p:sp>
        <p:nvSpPr>
          <p:cNvPr id="4" name="Text Placeholder 3"/>
          <p:cNvSpPr>
            <a:spLocks noGrp="1"/>
          </p:cNvSpPr>
          <p:nvPr>
            <p:ph type="body" sz="quarter" idx="11"/>
          </p:nvPr>
        </p:nvSpPr>
        <p:spPr/>
        <p:txBody>
          <a:bodyPr/>
          <a:lstStyle/>
          <a:p>
            <a:pPr lvl="0"/>
            <a:r>
              <a:rPr lang="en-US" dirty="0"/>
              <a:t>First level</a:t>
            </a:r>
          </a:p>
          <a:p>
            <a:pPr lvl="1"/>
            <a:r>
              <a:rPr lang="en-US" dirty="0"/>
              <a:t>Second level</a:t>
            </a:r>
          </a:p>
          <a:p>
            <a:pPr lvl="2"/>
            <a:r>
              <a:rPr lang="en-US" dirty="0"/>
              <a:t>Third level</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page title </a:t>
            </a:r>
          </a:p>
        </p:txBody>
      </p:sp>
      <p:sp>
        <p:nvSpPr>
          <p:cNvPr id="5" name="Picture Placeholder 4"/>
          <p:cNvSpPr>
            <a:spLocks noGrp="1"/>
          </p:cNvSpPr>
          <p:nvPr>
            <p:ph type="pic" sz="quarter" idx="10"/>
          </p:nvPr>
        </p:nvSpPr>
        <p:spPr/>
      </p:sp>
      <p:sp>
        <p:nvSpPr>
          <p:cNvPr id="4" name="Text Placeholder 3"/>
          <p:cNvSpPr>
            <a:spLocks noGrp="1"/>
          </p:cNvSpPr>
          <p:nvPr>
            <p:ph type="body" sz="quarter" idx="11"/>
          </p:nvPr>
        </p:nvSpPr>
        <p:spPr/>
        <p:txBody>
          <a:bodyPr/>
          <a:lstStyle/>
          <a:p>
            <a:pPr lvl="0"/>
            <a:r>
              <a:rPr lang="en-US" dirty="0"/>
              <a:t>First level</a:t>
            </a:r>
          </a:p>
          <a:p>
            <a:pPr lvl="1"/>
            <a:r>
              <a:rPr lang="en-US" dirty="0"/>
              <a:t>Second level</a:t>
            </a:r>
          </a:p>
          <a:p>
            <a:pPr lvl="2"/>
            <a:r>
              <a:rPr lang="en-US" dirty="0"/>
              <a:t>Third level</a:t>
            </a:r>
          </a:p>
          <a:p>
            <a:endParaRPr lang="en-US" dirty="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page title </a:t>
            </a:r>
          </a:p>
        </p:txBody>
      </p:sp>
      <p:sp>
        <p:nvSpPr>
          <p:cNvPr id="5" name="Picture Placeholder 4"/>
          <p:cNvSpPr>
            <a:spLocks noGrp="1"/>
          </p:cNvSpPr>
          <p:nvPr>
            <p:ph type="pic" sz="quarter" idx="10"/>
          </p:nvPr>
        </p:nvSpPr>
        <p:spPr/>
      </p:sp>
      <p:sp>
        <p:nvSpPr>
          <p:cNvPr id="4" name="Text Placeholder 3"/>
          <p:cNvSpPr>
            <a:spLocks noGrp="1"/>
          </p:cNvSpPr>
          <p:nvPr>
            <p:ph type="body" sz="quarter" idx="11"/>
          </p:nvPr>
        </p:nvSpPr>
        <p:spPr/>
        <p:txBody>
          <a:bodyPr/>
          <a:lstStyle/>
          <a:p>
            <a:pPr lvl="0"/>
            <a:r>
              <a:rPr lang="en-US" dirty="0"/>
              <a:t>First level</a:t>
            </a:r>
          </a:p>
          <a:p>
            <a:pPr lvl="1"/>
            <a:r>
              <a:rPr lang="en-US" dirty="0"/>
              <a:t>Second level</a:t>
            </a:r>
          </a:p>
          <a:p>
            <a:pPr lvl="2"/>
            <a:r>
              <a:rPr lang="en-US" dirty="0"/>
              <a:t>Third level</a:t>
            </a:r>
          </a:p>
          <a:p>
            <a:endParaRPr lang="en-US" dirty="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p:cNvSpPr/>
          <p:nvPr/>
        </p:nvSpPr>
        <p:spPr bwMode="gray">
          <a:xfrm>
            <a:off x="560070" y="662940"/>
            <a:ext cx="9761220" cy="4812030"/>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5" name="Can 4"/>
          <p:cNvSpPr/>
          <p:nvPr/>
        </p:nvSpPr>
        <p:spPr bwMode="gray">
          <a:xfrm>
            <a:off x="3734494" y="2413808"/>
            <a:ext cx="1191836" cy="1815292"/>
          </a:xfrm>
          <a:prstGeom prst="can">
            <a:avLst/>
          </a:prstGeom>
          <a:solidFill>
            <a:schemeClr val="accent1">
              <a:alpha val="4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2000" kern="0" noProof="1">
                <a:ea typeface="Arial Unicode MS" pitchFamily="34" charset="-128"/>
                <a:cs typeface="Arial Unicode MS" pitchFamily="34" charset="-128"/>
              </a:rPr>
              <a:t>Base de dados</a:t>
            </a: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6" name="Rounded Rectangle 5"/>
          <p:cNvSpPr/>
          <p:nvPr/>
        </p:nvSpPr>
        <p:spPr bwMode="gray">
          <a:xfrm>
            <a:off x="1104033" y="869718"/>
            <a:ext cx="1913487" cy="959081"/>
          </a:xfrm>
          <a:prstGeom prst="roundRect">
            <a:avLst/>
          </a:prstGeom>
          <a:solidFill>
            <a:schemeClr val="tx2">
              <a:alpha val="4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1">
                <a:ln>
                  <a:noFill/>
                </a:ln>
                <a:effectLst/>
                <a:uLnTx/>
                <a:uFillTx/>
                <a:ea typeface="Arial Unicode MS" pitchFamily="34" charset="-128"/>
                <a:cs typeface="Arial Unicode MS" pitchFamily="34" charset="-128"/>
              </a:rPr>
              <a:t>Gerenciador AutoElastic</a:t>
            </a:r>
          </a:p>
        </p:txBody>
      </p:sp>
      <p:sp>
        <p:nvSpPr>
          <p:cNvPr id="7" name="Rounded Rectangle 6"/>
          <p:cNvSpPr/>
          <p:nvPr/>
        </p:nvSpPr>
        <p:spPr bwMode="gray">
          <a:xfrm>
            <a:off x="768927" y="2413808"/>
            <a:ext cx="2580063" cy="1815292"/>
          </a:xfrm>
          <a:prstGeom prst="roundRect">
            <a:avLst/>
          </a:prstGeom>
          <a:solidFill>
            <a:schemeClr val="bg2">
              <a:alpha val="36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2000" kern="0" noProof="1">
                <a:ea typeface="Arial Unicode MS" pitchFamily="34" charset="-128"/>
                <a:cs typeface="Arial Unicode MS" pitchFamily="34" charset="-128"/>
              </a:rPr>
              <a:t>Nó Frontend</a:t>
            </a: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cxnSp>
        <p:nvCxnSpPr>
          <p:cNvPr id="9" name="Straight Arrow Connector 8"/>
          <p:cNvCxnSpPr>
            <a:stCxn id="6" idx="2"/>
            <a:endCxn id="7" idx="0"/>
          </p:cNvCxnSpPr>
          <p:nvPr/>
        </p:nvCxnSpPr>
        <p:spPr>
          <a:xfrm flipH="1">
            <a:off x="2058959" y="1828799"/>
            <a:ext cx="1818" cy="58500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bwMode="gray">
          <a:xfrm>
            <a:off x="5451243" y="3270019"/>
            <a:ext cx="1913487" cy="959081"/>
          </a:xfrm>
          <a:prstGeom prst="roundRect">
            <a:avLst/>
          </a:prstGeom>
          <a:solidFill>
            <a:schemeClr val="tx2">
              <a:alpha val="4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1">
                <a:ln>
                  <a:noFill/>
                </a:ln>
                <a:effectLst/>
                <a:uLnTx/>
                <a:uFillTx/>
                <a:ea typeface="Arial Unicode MS" pitchFamily="34" charset="-128"/>
                <a:cs typeface="Arial Unicode MS" pitchFamily="34" charset="-128"/>
              </a:rPr>
              <a:t>Nó 0</a:t>
            </a:r>
          </a:p>
        </p:txBody>
      </p:sp>
      <p:sp>
        <p:nvSpPr>
          <p:cNvPr id="11" name="Rounded Rectangle 10"/>
          <p:cNvSpPr/>
          <p:nvPr/>
        </p:nvSpPr>
        <p:spPr bwMode="gray">
          <a:xfrm>
            <a:off x="7889643" y="3270018"/>
            <a:ext cx="1913487" cy="959081"/>
          </a:xfrm>
          <a:prstGeom prst="roundRect">
            <a:avLst/>
          </a:prstGeom>
          <a:solidFill>
            <a:schemeClr val="tx2">
              <a:alpha val="4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1">
                <a:ln>
                  <a:noFill/>
                </a:ln>
                <a:effectLst/>
                <a:uLnTx/>
                <a:uFillTx/>
                <a:ea typeface="Arial Unicode MS" pitchFamily="34" charset="-128"/>
                <a:cs typeface="Arial Unicode MS" pitchFamily="34" charset="-128"/>
              </a:rPr>
              <a:t>Nó n-1</a:t>
            </a:r>
          </a:p>
        </p:txBody>
      </p:sp>
      <p:sp>
        <p:nvSpPr>
          <p:cNvPr id="12" name="Rounded Rectangle 11"/>
          <p:cNvSpPr/>
          <p:nvPr/>
        </p:nvSpPr>
        <p:spPr bwMode="gray">
          <a:xfrm>
            <a:off x="6115050" y="3321454"/>
            <a:ext cx="1143000" cy="240030"/>
          </a:xfrm>
          <a:prstGeom prst="roundRect">
            <a:avLst/>
          </a:prstGeom>
          <a:solidFill>
            <a:schemeClr val="accent5">
              <a:alpha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400" b="0" i="0" u="none" strike="noStrike" kern="0" cap="none" spc="0" normalizeH="0" baseline="0" noProof="1">
                <a:ln>
                  <a:noFill/>
                </a:ln>
                <a:effectLst/>
                <a:uLnTx/>
                <a:uFillTx/>
                <a:ea typeface="Arial Unicode MS" pitchFamily="34" charset="-128"/>
                <a:cs typeface="Arial Unicode MS" pitchFamily="34" charset="-128"/>
              </a:rPr>
              <a:t>Docker</a:t>
            </a:r>
          </a:p>
        </p:txBody>
      </p:sp>
      <p:sp>
        <p:nvSpPr>
          <p:cNvPr id="13" name="Rounded Rectangle 12"/>
          <p:cNvSpPr/>
          <p:nvPr/>
        </p:nvSpPr>
        <p:spPr bwMode="gray">
          <a:xfrm>
            <a:off x="8553450" y="3321454"/>
            <a:ext cx="1143000" cy="240030"/>
          </a:xfrm>
          <a:prstGeom prst="roundRect">
            <a:avLst/>
          </a:prstGeom>
          <a:solidFill>
            <a:schemeClr val="accent5">
              <a:alpha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400" b="0" i="0" u="none" strike="noStrike" kern="0" cap="none" spc="0" normalizeH="0" baseline="0" noProof="1">
                <a:ln>
                  <a:noFill/>
                </a:ln>
                <a:effectLst/>
                <a:uLnTx/>
                <a:uFillTx/>
                <a:ea typeface="Arial Unicode MS" pitchFamily="34" charset="-128"/>
                <a:cs typeface="Arial Unicode MS" pitchFamily="34" charset="-128"/>
              </a:rPr>
              <a:t>Docker</a:t>
            </a:r>
          </a:p>
        </p:txBody>
      </p:sp>
      <p:sp>
        <p:nvSpPr>
          <p:cNvPr id="14" name="Rectangle 13"/>
          <p:cNvSpPr/>
          <p:nvPr/>
        </p:nvSpPr>
        <p:spPr bwMode="gray">
          <a:xfrm>
            <a:off x="5451243" y="2653838"/>
            <a:ext cx="983847" cy="383943"/>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a:ln>
                  <a:noFill/>
                </a:ln>
                <a:effectLst/>
                <a:uLnTx/>
                <a:uFillTx/>
                <a:ea typeface="Arial Unicode MS" pitchFamily="34" charset="-128"/>
                <a:cs typeface="Arial Unicode MS" pitchFamily="34" charset="-128"/>
              </a:rPr>
              <a:t>Container M</a:t>
            </a:r>
          </a:p>
        </p:txBody>
      </p:sp>
      <p:sp>
        <p:nvSpPr>
          <p:cNvPr id="15" name="Rectangle 14"/>
          <p:cNvSpPr/>
          <p:nvPr/>
        </p:nvSpPr>
        <p:spPr bwMode="gray">
          <a:xfrm>
            <a:off x="6563763" y="2653837"/>
            <a:ext cx="983847" cy="383943"/>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a:ln>
                  <a:noFill/>
                </a:ln>
                <a:effectLst/>
                <a:uLnTx/>
                <a:uFillTx/>
                <a:ea typeface="Arial Unicode MS" pitchFamily="34" charset="-128"/>
                <a:cs typeface="Arial Unicode MS" pitchFamily="34" charset="-128"/>
              </a:rPr>
              <a:t>Container  </a:t>
            </a:r>
            <a:r>
              <a:rPr lang="pt-BR" sz="1200" kern="0" noProof="1">
                <a:ea typeface="Arial Unicode MS" pitchFamily="34" charset="-128"/>
                <a:cs typeface="Arial Unicode MS" pitchFamily="34" charset="-128"/>
              </a:rPr>
              <a:t>0</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6" name="Rectangle 15"/>
          <p:cNvSpPr/>
          <p:nvPr/>
        </p:nvSpPr>
        <p:spPr bwMode="gray">
          <a:xfrm>
            <a:off x="7709706" y="2648294"/>
            <a:ext cx="983847" cy="383943"/>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a:ln>
                  <a:noFill/>
                </a:ln>
                <a:effectLst/>
                <a:uLnTx/>
                <a:uFillTx/>
                <a:ea typeface="Arial Unicode MS" pitchFamily="34" charset="-128"/>
                <a:cs typeface="Arial Unicode MS" pitchFamily="34" charset="-128"/>
              </a:rPr>
              <a:t>Container  1</a:t>
            </a:r>
          </a:p>
        </p:txBody>
      </p:sp>
      <p:sp>
        <p:nvSpPr>
          <p:cNvPr id="17" name="Rectangle 16"/>
          <p:cNvSpPr/>
          <p:nvPr/>
        </p:nvSpPr>
        <p:spPr bwMode="gray">
          <a:xfrm>
            <a:off x="8822226" y="2648293"/>
            <a:ext cx="983847" cy="383943"/>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a:ln>
                  <a:noFill/>
                </a:ln>
                <a:effectLst/>
                <a:uLnTx/>
                <a:uFillTx/>
                <a:ea typeface="Arial Unicode MS" pitchFamily="34" charset="-128"/>
                <a:cs typeface="Arial Unicode MS" pitchFamily="34" charset="-128"/>
              </a:rPr>
              <a:t>Container m-1</a:t>
            </a:r>
          </a:p>
        </p:txBody>
      </p:sp>
      <p:sp>
        <p:nvSpPr>
          <p:cNvPr id="18" name="Oval 17"/>
          <p:cNvSpPr/>
          <p:nvPr/>
        </p:nvSpPr>
        <p:spPr bwMode="gray">
          <a:xfrm>
            <a:off x="5732447" y="1828799"/>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a:ln>
                  <a:noFill/>
                </a:ln>
                <a:effectLst/>
                <a:uLnTx/>
                <a:uFillTx/>
                <a:ea typeface="Arial Unicode MS" pitchFamily="34" charset="-128"/>
                <a:cs typeface="Arial Unicode MS" pitchFamily="34" charset="-128"/>
              </a:rPr>
              <a:t>M</a:t>
            </a:r>
          </a:p>
        </p:txBody>
      </p:sp>
      <p:sp>
        <p:nvSpPr>
          <p:cNvPr id="20" name="Oval 19"/>
          <p:cNvSpPr/>
          <p:nvPr/>
        </p:nvSpPr>
        <p:spPr bwMode="gray">
          <a:xfrm>
            <a:off x="6849946" y="1828799"/>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a:ln>
                  <a:noFill/>
                </a:ln>
                <a:effectLst/>
                <a:uLnTx/>
                <a:uFillTx/>
                <a:ea typeface="Arial Unicode MS" pitchFamily="34" charset="-128"/>
                <a:cs typeface="Arial Unicode MS" pitchFamily="34" charset="-128"/>
              </a:rPr>
              <a:t>E</a:t>
            </a:r>
          </a:p>
        </p:txBody>
      </p:sp>
      <p:sp>
        <p:nvSpPr>
          <p:cNvPr id="21" name="Oval 20"/>
          <p:cNvSpPr/>
          <p:nvPr/>
        </p:nvSpPr>
        <p:spPr bwMode="gray">
          <a:xfrm>
            <a:off x="7995889" y="1828799"/>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a:ln>
                  <a:noFill/>
                </a:ln>
                <a:effectLst/>
                <a:uLnTx/>
                <a:uFillTx/>
                <a:ea typeface="Arial Unicode MS" pitchFamily="34" charset="-128"/>
                <a:cs typeface="Arial Unicode MS" pitchFamily="34" charset="-128"/>
              </a:rPr>
              <a:t>E</a:t>
            </a:r>
          </a:p>
        </p:txBody>
      </p:sp>
      <p:sp>
        <p:nvSpPr>
          <p:cNvPr id="22" name="Oval 21"/>
          <p:cNvSpPr/>
          <p:nvPr/>
        </p:nvSpPr>
        <p:spPr bwMode="gray">
          <a:xfrm>
            <a:off x="9099318" y="1828799"/>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a:ln>
                  <a:noFill/>
                </a:ln>
                <a:effectLst/>
                <a:uLnTx/>
                <a:uFillTx/>
                <a:ea typeface="Arial Unicode MS" pitchFamily="34" charset="-128"/>
                <a:cs typeface="Arial Unicode MS" pitchFamily="34" charset="-128"/>
              </a:rPr>
              <a:t>E</a:t>
            </a:r>
          </a:p>
        </p:txBody>
      </p:sp>
      <p:cxnSp>
        <p:nvCxnSpPr>
          <p:cNvPr id="24" name="Straight Arrow Connector 23"/>
          <p:cNvCxnSpPr>
            <a:stCxn id="18" idx="4"/>
            <a:endCxn id="14" idx="0"/>
          </p:cNvCxnSpPr>
          <p:nvPr/>
        </p:nvCxnSpPr>
        <p:spPr>
          <a:xfrm>
            <a:off x="5938187" y="2219497"/>
            <a:ext cx="4980" cy="4343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a:stCxn id="20" idx="4"/>
            <a:endCxn id="15" idx="0"/>
          </p:cNvCxnSpPr>
          <p:nvPr/>
        </p:nvCxnSpPr>
        <p:spPr>
          <a:xfrm>
            <a:off x="7055686" y="2219497"/>
            <a:ext cx="1" cy="43434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1" idx="4"/>
            <a:endCxn id="16" idx="0"/>
          </p:cNvCxnSpPr>
          <p:nvPr/>
        </p:nvCxnSpPr>
        <p:spPr>
          <a:xfrm>
            <a:off x="8201629" y="2219497"/>
            <a:ext cx="1" cy="42879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2" idx="4"/>
            <a:endCxn id="17" idx="0"/>
          </p:cNvCxnSpPr>
          <p:nvPr/>
        </p:nvCxnSpPr>
        <p:spPr>
          <a:xfrm>
            <a:off x="9305058" y="2219497"/>
            <a:ext cx="9092" cy="42879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7" idx="2"/>
          </p:cNvCxnSpPr>
          <p:nvPr/>
        </p:nvCxnSpPr>
        <p:spPr>
          <a:xfrm>
            <a:off x="2058959" y="4229100"/>
            <a:ext cx="0" cy="297180"/>
          </a:xfrm>
          <a:prstGeom prst="line">
            <a:avLst/>
          </a:prstGeom>
          <a:ln w="63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1881316" y="4503420"/>
            <a:ext cx="8113741" cy="34290"/>
          </a:xfrm>
          <a:prstGeom prst="straightConnector1">
            <a:avLst/>
          </a:prstGeom>
          <a:ln w="63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10" idx="2"/>
          </p:cNvCxnSpPr>
          <p:nvPr/>
        </p:nvCxnSpPr>
        <p:spPr>
          <a:xfrm flipH="1" flipV="1">
            <a:off x="6407987" y="4229100"/>
            <a:ext cx="4246" cy="297182"/>
          </a:xfrm>
          <a:prstGeom prst="straightConnector1">
            <a:avLst/>
          </a:prstGeom>
          <a:ln w="63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flipV="1">
            <a:off x="8849329" y="4200693"/>
            <a:ext cx="4246" cy="297182"/>
          </a:xfrm>
          <a:prstGeom prst="straightConnector1">
            <a:avLst/>
          </a:prstGeom>
          <a:ln w="63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bwMode="gray">
          <a:xfrm>
            <a:off x="1881316" y="4377690"/>
            <a:ext cx="177642" cy="240030"/>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cxnSp>
        <p:nvCxnSpPr>
          <p:cNvPr id="52" name="Straight Connector 51"/>
          <p:cNvCxnSpPr>
            <a:stCxn id="5" idx="3"/>
          </p:cNvCxnSpPr>
          <p:nvPr/>
        </p:nvCxnSpPr>
        <p:spPr>
          <a:xfrm>
            <a:off x="4330412" y="4229100"/>
            <a:ext cx="1558" cy="308610"/>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bwMode="gray">
          <a:xfrm>
            <a:off x="823544" y="3663920"/>
            <a:ext cx="1143000" cy="240030"/>
          </a:xfrm>
          <a:prstGeom prst="roundRect">
            <a:avLst/>
          </a:prstGeom>
          <a:solidFill>
            <a:schemeClr val="accent1">
              <a:alpha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400" b="0" i="0" u="none" strike="noStrike" kern="0" cap="none" spc="0" normalizeH="0" baseline="0" noProof="1">
                <a:ln>
                  <a:noFill/>
                </a:ln>
                <a:effectLst/>
                <a:uLnTx/>
                <a:uFillTx/>
                <a:ea typeface="Arial Unicode MS" pitchFamily="34" charset="-128"/>
                <a:cs typeface="Arial Unicode MS" pitchFamily="34" charset="-128"/>
              </a:rPr>
              <a:t>Drivers</a:t>
            </a:r>
          </a:p>
        </p:txBody>
      </p:sp>
      <p:sp>
        <p:nvSpPr>
          <p:cNvPr id="55" name="Rounded Rectangle 54"/>
          <p:cNvSpPr/>
          <p:nvPr/>
        </p:nvSpPr>
        <p:spPr bwMode="gray">
          <a:xfrm>
            <a:off x="2021161" y="3663315"/>
            <a:ext cx="1143000" cy="240030"/>
          </a:xfrm>
          <a:prstGeom prst="roundRect">
            <a:avLst/>
          </a:prstGeom>
          <a:solidFill>
            <a:schemeClr val="accent1">
              <a:alpha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400" b="0" i="0" u="none" strike="noStrike" kern="0" cap="none" spc="0" normalizeH="0" baseline="0" noProof="1">
                <a:ln>
                  <a:noFill/>
                </a:ln>
                <a:effectLst/>
                <a:uLnTx/>
                <a:uFillTx/>
                <a:ea typeface="Arial Unicode MS" pitchFamily="34" charset="-128"/>
                <a:cs typeface="Arial Unicode MS" pitchFamily="34" charset="-128"/>
              </a:rPr>
              <a:t>Imagens</a:t>
            </a:r>
          </a:p>
        </p:txBody>
      </p:sp>
      <p:sp>
        <p:nvSpPr>
          <p:cNvPr id="56" name="Oval 55"/>
          <p:cNvSpPr/>
          <p:nvPr/>
        </p:nvSpPr>
        <p:spPr bwMode="gray">
          <a:xfrm>
            <a:off x="1189304" y="4814109"/>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a:ln>
                  <a:noFill/>
                </a:ln>
                <a:effectLst/>
                <a:uLnTx/>
                <a:uFillTx/>
                <a:ea typeface="Arial Unicode MS" pitchFamily="34" charset="-128"/>
                <a:cs typeface="Arial Unicode MS" pitchFamily="34" charset="-128"/>
              </a:rPr>
              <a:t>M</a:t>
            </a:r>
          </a:p>
        </p:txBody>
      </p:sp>
      <p:sp>
        <p:nvSpPr>
          <p:cNvPr id="57" name="TextBox 56"/>
          <p:cNvSpPr txBox="1"/>
          <p:nvPr/>
        </p:nvSpPr>
        <p:spPr>
          <a:xfrm>
            <a:off x="1714500" y="4901736"/>
            <a:ext cx="2398092" cy="215444"/>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400" kern="0" noProof="1">
                <a:ea typeface="Arial Unicode MS" pitchFamily="34" charset="-128"/>
                <a:cs typeface="Arial Unicode MS" pitchFamily="34" charset="-128"/>
              </a:rPr>
              <a:t>Processo mestre da aplicação</a:t>
            </a:r>
          </a:p>
        </p:txBody>
      </p:sp>
      <p:sp>
        <p:nvSpPr>
          <p:cNvPr id="58" name="Oval 57"/>
          <p:cNvSpPr/>
          <p:nvPr/>
        </p:nvSpPr>
        <p:spPr bwMode="gray">
          <a:xfrm>
            <a:off x="4213944" y="4808914"/>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E</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59" name="TextBox 58"/>
          <p:cNvSpPr txBox="1"/>
          <p:nvPr/>
        </p:nvSpPr>
        <p:spPr>
          <a:xfrm>
            <a:off x="4739140" y="4896541"/>
            <a:ext cx="2478243" cy="215444"/>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400" kern="0" noProof="1">
                <a:ea typeface="Arial Unicode MS" pitchFamily="34" charset="-128"/>
                <a:cs typeface="Arial Unicode MS" pitchFamily="34" charset="-128"/>
              </a:rPr>
              <a:t>Processo escravo da aplicação</a:t>
            </a:r>
          </a:p>
        </p:txBody>
      </p:sp>
      <p:sp>
        <p:nvSpPr>
          <p:cNvPr id="60" name="TextBox 59"/>
          <p:cNvSpPr txBox="1"/>
          <p:nvPr/>
        </p:nvSpPr>
        <p:spPr>
          <a:xfrm>
            <a:off x="6563763" y="4325381"/>
            <a:ext cx="1750479" cy="215444"/>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400" kern="0" noProof="1">
                <a:ea typeface="Arial Unicode MS" pitchFamily="34" charset="-128"/>
                <a:cs typeface="Arial Unicode MS" pitchFamily="34" charset="-128"/>
              </a:rPr>
              <a:t>Rede de interconexão</a:t>
            </a:r>
          </a:p>
        </p:txBody>
      </p:sp>
      <p:cxnSp>
        <p:nvCxnSpPr>
          <p:cNvPr id="62" name="Straight Arrow Connector 61"/>
          <p:cNvCxnSpPr>
            <a:stCxn id="14" idx="2"/>
            <a:endCxn id="12" idx="0"/>
          </p:cNvCxnSpPr>
          <p:nvPr/>
        </p:nvCxnSpPr>
        <p:spPr>
          <a:xfrm>
            <a:off x="5943167" y="3037781"/>
            <a:ext cx="743383" cy="283673"/>
          </a:xfrm>
          <a:prstGeom prst="straightConnector1">
            <a:avLst/>
          </a:prstGeom>
          <a:ln w="63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5" idx="2"/>
            <a:endCxn id="12" idx="0"/>
          </p:cNvCxnSpPr>
          <p:nvPr/>
        </p:nvCxnSpPr>
        <p:spPr>
          <a:xfrm flipH="1">
            <a:off x="6686550" y="3037780"/>
            <a:ext cx="369137" cy="283674"/>
          </a:xfrm>
          <a:prstGeom prst="straightConnector1">
            <a:avLst/>
          </a:prstGeom>
          <a:ln w="63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6" idx="2"/>
          </p:cNvCxnSpPr>
          <p:nvPr/>
        </p:nvCxnSpPr>
        <p:spPr>
          <a:xfrm>
            <a:off x="8201630" y="3032237"/>
            <a:ext cx="897688" cy="289217"/>
          </a:xfrm>
          <a:prstGeom prst="straightConnector1">
            <a:avLst/>
          </a:prstGeom>
          <a:ln w="63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7" idx="2"/>
            <a:endCxn id="13" idx="0"/>
          </p:cNvCxnSpPr>
          <p:nvPr/>
        </p:nvCxnSpPr>
        <p:spPr>
          <a:xfrm flipH="1">
            <a:off x="9124950" y="3032236"/>
            <a:ext cx="189200" cy="289218"/>
          </a:xfrm>
          <a:prstGeom prst="straightConnector1">
            <a:avLst/>
          </a:prstGeom>
          <a:ln w="63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a:spLocks noChangeArrowheads="1"/>
          </p:cNvSpPr>
          <p:nvPr/>
        </p:nvSpPr>
        <p:spPr bwMode="auto">
          <a:xfrm>
            <a:off x="0" y="0"/>
            <a:ext cx="12195175"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event.getSEQNUM()</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4656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gray">
          <a:xfrm>
            <a:off x="560070" y="662940"/>
            <a:ext cx="11247120" cy="4812030"/>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50" name="Rectangle 49"/>
          <p:cNvSpPr/>
          <p:nvPr/>
        </p:nvSpPr>
        <p:spPr bwMode="gray">
          <a:xfrm>
            <a:off x="1881316" y="4377690"/>
            <a:ext cx="177642" cy="240030"/>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57" name="TextBox 56"/>
          <p:cNvSpPr txBox="1"/>
          <p:nvPr/>
        </p:nvSpPr>
        <p:spPr>
          <a:xfrm>
            <a:off x="1714500" y="4901736"/>
            <a:ext cx="2208938" cy="215444"/>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400" kern="0" noProof="1">
                <a:ea typeface="Arial Unicode MS" pitchFamily="34" charset="-128"/>
                <a:cs typeface="Arial Unicode MS" pitchFamily="34" charset="-128"/>
              </a:rPr>
              <a:t>Unidade de Máquina Virtual</a:t>
            </a:r>
          </a:p>
        </p:txBody>
      </p:sp>
      <p:sp>
        <p:nvSpPr>
          <p:cNvPr id="58" name="Oval 57"/>
          <p:cNvSpPr/>
          <p:nvPr/>
        </p:nvSpPr>
        <p:spPr bwMode="gray">
          <a:xfrm>
            <a:off x="4213944" y="4808914"/>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59" name="TextBox 58"/>
          <p:cNvSpPr txBox="1"/>
          <p:nvPr/>
        </p:nvSpPr>
        <p:spPr>
          <a:xfrm>
            <a:off x="4739140" y="4896541"/>
            <a:ext cx="2358018" cy="215444"/>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400" kern="0" noProof="1">
                <a:ea typeface="Arial Unicode MS" pitchFamily="34" charset="-128"/>
                <a:cs typeface="Arial Unicode MS" pitchFamily="34" charset="-128"/>
              </a:rPr>
              <a:t>Unidade de Docker Container</a:t>
            </a:r>
          </a:p>
        </p:txBody>
      </p:sp>
      <p:sp>
        <p:nvSpPr>
          <p:cNvPr id="44" name="Rounded Rectangle 43"/>
          <p:cNvSpPr/>
          <p:nvPr/>
        </p:nvSpPr>
        <p:spPr bwMode="gray">
          <a:xfrm>
            <a:off x="693353" y="1497330"/>
            <a:ext cx="2438467" cy="2823210"/>
          </a:xfrm>
          <a:prstGeom prst="roundRect">
            <a:avLst/>
          </a:prstGeom>
          <a:solidFill>
            <a:schemeClr val="tx2">
              <a:alpha val="40000"/>
            </a:schemeClr>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1">
                <a:ln>
                  <a:noFill/>
                </a:ln>
                <a:effectLst/>
                <a:uLnTx/>
                <a:uFillTx/>
                <a:ea typeface="Arial Unicode MS" pitchFamily="34" charset="-128"/>
                <a:cs typeface="Arial Unicode MS" pitchFamily="34" charset="-128"/>
              </a:rPr>
              <a:t>Host</a:t>
            </a: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42" name="Rounded Rectangle 41"/>
          <p:cNvSpPr/>
          <p:nvPr/>
        </p:nvSpPr>
        <p:spPr bwMode="gray">
          <a:xfrm>
            <a:off x="791290" y="2028103"/>
            <a:ext cx="1012051" cy="2145786"/>
          </a:xfrm>
          <a:prstGeom prst="roundRec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800" kern="0" noProof="1">
                <a:ea typeface="Arial Unicode MS" pitchFamily="34" charset="-128"/>
                <a:cs typeface="Arial Unicode MS" pitchFamily="34" charset="-128"/>
              </a:rPr>
              <a:t>Core 1</a:t>
            </a: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3" name="Rectangle 2"/>
          <p:cNvSpPr/>
          <p:nvPr/>
        </p:nvSpPr>
        <p:spPr bwMode="gray">
          <a:xfrm>
            <a:off x="906850" y="2698684"/>
            <a:ext cx="720000" cy="720000"/>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0" dirty="0">
                <a:ln>
                  <a:noFill/>
                </a:ln>
                <a:effectLst/>
                <a:uLnTx/>
                <a:uFillTx/>
                <a:ea typeface="Arial Unicode MS" pitchFamily="34" charset="-128"/>
                <a:cs typeface="Arial Unicode MS" pitchFamily="34" charset="-128"/>
              </a:rPr>
              <a:t>V</a:t>
            </a:r>
          </a:p>
        </p:txBody>
      </p:sp>
      <p:sp>
        <p:nvSpPr>
          <p:cNvPr id="47" name="Rectangle 46"/>
          <p:cNvSpPr/>
          <p:nvPr/>
        </p:nvSpPr>
        <p:spPr bwMode="gray">
          <a:xfrm>
            <a:off x="1239233" y="4808914"/>
            <a:ext cx="396000" cy="396000"/>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0" dirty="0">
                <a:ln>
                  <a:noFill/>
                </a:ln>
                <a:effectLst/>
                <a:uLnTx/>
                <a:uFillTx/>
                <a:ea typeface="Arial Unicode MS" pitchFamily="34" charset="-128"/>
                <a:cs typeface="Arial Unicode MS" pitchFamily="34" charset="-128"/>
              </a:rPr>
              <a:t>V</a:t>
            </a:r>
          </a:p>
        </p:txBody>
      </p:sp>
      <p:sp>
        <p:nvSpPr>
          <p:cNvPr id="48" name="Rounded Rectangle 47"/>
          <p:cNvSpPr/>
          <p:nvPr/>
        </p:nvSpPr>
        <p:spPr bwMode="gray">
          <a:xfrm>
            <a:off x="1917675" y="1990949"/>
            <a:ext cx="1073835" cy="2145786"/>
          </a:xfrm>
          <a:prstGeom prst="roundRec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2000" kern="0" noProof="1">
                <a:ea typeface="Arial Unicode MS" pitchFamily="34" charset="-128"/>
                <a:cs typeface="Arial Unicode MS" pitchFamily="34" charset="-128"/>
              </a:rPr>
              <a:t>Core 2</a:t>
            </a: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89" name="Rounded Rectangle 88"/>
          <p:cNvSpPr/>
          <p:nvPr/>
        </p:nvSpPr>
        <p:spPr bwMode="gray">
          <a:xfrm>
            <a:off x="3431177" y="1497330"/>
            <a:ext cx="2438467" cy="2823210"/>
          </a:xfrm>
          <a:prstGeom prst="roundRect">
            <a:avLst/>
          </a:prstGeom>
          <a:solidFill>
            <a:schemeClr val="tx2">
              <a:alpha val="40000"/>
            </a:schemeClr>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1">
                <a:ln>
                  <a:noFill/>
                </a:ln>
                <a:effectLst/>
                <a:uLnTx/>
                <a:uFillTx/>
                <a:ea typeface="Arial Unicode MS" pitchFamily="34" charset="-128"/>
                <a:cs typeface="Arial Unicode MS" pitchFamily="34" charset="-128"/>
              </a:rPr>
              <a:t>Host</a:t>
            </a: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90" name="Rounded Rectangle 89"/>
          <p:cNvSpPr/>
          <p:nvPr/>
        </p:nvSpPr>
        <p:spPr bwMode="gray">
          <a:xfrm>
            <a:off x="3529114" y="2028103"/>
            <a:ext cx="1012051" cy="2145786"/>
          </a:xfrm>
          <a:prstGeom prst="roundRec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800" kern="0" noProof="1">
                <a:ea typeface="Arial Unicode MS" pitchFamily="34" charset="-128"/>
                <a:cs typeface="Arial Unicode MS" pitchFamily="34" charset="-128"/>
              </a:rPr>
              <a:t>Core 1</a:t>
            </a: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93" name="Rounded Rectangle 92"/>
          <p:cNvSpPr/>
          <p:nvPr/>
        </p:nvSpPr>
        <p:spPr bwMode="gray">
          <a:xfrm>
            <a:off x="4655499" y="1990949"/>
            <a:ext cx="1073835" cy="2145786"/>
          </a:xfrm>
          <a:prstGeom prst="roundRec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2000" kern="0" noProof="1">
                <a:ea typeface="Arial Unicode MS" pitchFamily="34" charset="-128"/>
                <a:cs typeface="Arial Unicode MS" pitchFamily="34" charset="-128"/>
              </a:rPr>
              <a:t>Core 2</a:t>
            </a: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99" name="Rounded Rectangle 98"/>
          <p:cNvSpPr/>
          <p:nvPr/>
        </p:nvSpPr>
        <p:spPr bwMode="gray">
          <a:xfrm>
            <a:off x="6169001" y="1554480"/>
            <a:ext cx="2438467" cy="2823210"/>
          </a:xfrm>
          <a:prstGeom prst="roundRect">
            <a:avLst/>
          </a:prstGeom>
          <a:solidFill>
            <a:schemeClr val="tx2">
              <a:alpha val="40000"/>
            </a:schemeClr>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1">
                <a:ln>
                  <a:noFill/>
                </a:ln>
                <a:effectLst/>
                <a:uLnTx/>
                <a:uFillTx/>
                <a:ea typeface="Arial Unicode MS" pitchFamily="34" charset="-128"/>
                <a:cs typeface="Arial Unicode MS" pitchFamily="34" charset="-128"/>
              </a:rPr>
              <a:t>Host</a:t>
            </a: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00" name="Rounded Rectangle 99"/>
          <p:cNvSpPr/>
          <p:nvPr/>
        </p:nvSpPr>
        <p:spPr bwMode="gray">
          <a:xfrm>
            <a:off x="6266938" y="2085253"/>
            <a:ext cx="1012051" cy="2145786"/>
          </a:xfrm>
          <a:prstGeom prst="roundRec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800" kern="0" noProof="1">
                <a:ea typeface="Arial Unicode MS" pitchFamily="34" charset="-128"/>
                <a:cs typeface="Arial Unicode MS" pitchFamily="34" charset="-128"/>
              </a:rPr>
              <a:t>Core 1</a:t>
            </a: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03" name="Rounded Rectangle 102"/>
          <p:cNvSpPr/>
          <p:nvPr/>
        </p:nvSpPr>
        <p:spPr bwMode="gray">
          <a:xfrm>
            <a:off x="7393323" y="2048099"/>
            <a:ext cx="1073835" cy="2145786"/>
          </a:xfrm>
          <a:prstGeom prst="roundRec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2000" kern="0" noProof="1">
                <a:ea typeface="Arial Unicode MS" pitchFamily="34" charset="-128"/>
                <a:cs typeface="Arial Unicode MS" pitchFamily="34" charset="-128"/>
              </a:rPr>
              <a:t>Core 2</a:t>
            </a: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14" name="Rounded Rectangle 113"/>
          <p:cNvSpPr/>
          <p:nvPr/>
        </p:nvSpPr>
        <p:spPr bwMode="gray">
          <a:xfrm>
            <a:off x="8988095" y="1539421"/>
            <a:ext cx="2438467" cy="2823210"/>
          </a:xfrm>
          <a:prstGeom prst="roundRect">
            <a:avLst/>
          </a:prstGeom>
          <a:solidFill>
            <a:schemeClr val="tx2">
              <a:alpha val="40000"/>
            </a:schemeClr>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1">
                <a:ln>
                  <a:noFill/>
                </a:ln>
                <a:effectLst/>
                <a:uLnTx/>
                <a:uFillTx/>
                <a:ea typeface="Arial Unicode MS" pitchFamily="34" charset="-128"/>
                <a:cs typeface="Arial Unicode MS" pitchFamily="34" charset="-128"/>
              </a:rPr>
              <a:t>Host</a:t>
            </a: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15" name="Rounded Rectangle 114"/>
          <p:cNvSpPr/>
          <p:nvPr/>
        </p:nvSpPr>
        <p:spPr bwMode="gray">
          <a:xfrm>
            <a:off x="9086032" y="2070194"/>
            <a:ext cx="1012051" cy="2145786"/>
          </a:xfrm>
          <a:prstGeom prst="roundRec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800" kern="0" noProof="1">
                <a:ea typeface="Arial Unicode MS" pitchFamily="34" charset="-128"/>
                <a:cs typeface="Arial Unicode MS" pitchFamily="34" charset="-128"/>
              </a:rPr>
              <a:t>Core 1</a:t>
            </a: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18" name="Rounded Rectangle 117"/>
          <p:cNvSpPr/>
          <p:nvPr/>
        </p:nvSpPr>
        <p:spPr bwMode="gray">
          <a:xfrm>
            <a:off x="10212417" y="2033040"/>
            <a:ext cx="1073835" cy="2145786"/>
          </a:xfrm>
          <a:prstGeom prst="roundRec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2000" kern="0" noProof="1">
                <a:ea typeface="Arial Unicode MS" pitchFamily="34" charset="-128"/>
                <a:cs typeface="Arial Unicode MS" pitchFamily="34" charset="-128"/>
              </a:rPr>
              <a:t>Core 2</a:t>
            </a: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pt-BR" sz="2000" kern="0" noProof="1">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a:ln>
                <a:noFill/>
              </a:ln>
              <a:effectLst/>
              <a:uLnTx/>
              <a:uFillTx/>
              <a:ea typeface="Arial Unicode MS" pitchFamily="34" charset="-128"/>
              <a:cs typeface="Arial Unicode MS" pitchFamily="34" charset="-128"/>
            </a:endParaRPr>
          </a:p>
        </p:txBody>
      </p:sp>
      <p:sp>
        <p:nvSpPr>
          <p:cNvPr id="45" name="Rectangle 44"/>
          <p:cNvSpPr/>
          <p:nvPr/>
        </p:nvSpPr>
        <p:spPr bwMode="gray">
          <a:xfrm>
            <a:off x="2102424" y="2703842"/>
            <a:ext cx="720000" cy="720000"/>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0" dirty="0">
                <a:ln>
                  <a:noFill/>
                </a:ln>
                <a:effectLst/>
                <a:uLnTx/>
                <a:uFillTx/>
                <a:ea typeface="Arial Unicode MS" pitchFamily="34" charset="-128"/>
                <a:cs typeface="Arial Unicode MS" pitchFamily="34" charset="-128"/>
              </a:rPr>
              <a:t>V</a:t>
            </a:r>
          </a:p>
        </p:txBody>
      </p:sp>
      <p:sp>
        <p:nvSpPr>
          <p:cNvPr id="119" name="Oval 118"/>
          <p:cNvSpPr/>
          <p:nvPr/>
        </p:nvSpPr>
        <p:spPr bwMode="gray">
          <a:xfrm>
            <a:off x="3681955" y="2703842"/>
            <a:ext cx="720000" cy="720000"/>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0" name="Oval 119"/>
          <p:cNvSpPr/>
          <p:nvPr/>
        </p:nvSpPr>
        <p:spPr bwMode="gray">
          <a:xfrm>
            <a:off x="4835537" y="2703842"/>
            <a:ext cx="720000" cy="720000"/>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1" name="Oval 120"/>
          <p:cNvSpPr/>
          <p:nvPr/>
        </p:nvSpPr>
        <p:spPr bwMode="gray">
          <a:xfrm>
            <a:off x="6492817" y="2539020"/>
            <a:ext cx="540000" cy="540000"/>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2" name="Oval 121"/>
          <p:cNvSpPr/>
          <p:nvPr/>
        </p:nvSpPr>
        <p:spPr bwMode="gray">
          <a:xfrm>
            <a:off x="6502963" y="3289258"/>
            <a:ext cx="540000" cy="540000"/>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3" name="Oval 122"/>
          <p:cNvSpPr/>
          <p:nvPr/>
        </p:nvSpPr>
        <p:spPr bwMode="gray">
          <a:xfrm>
            <a:off x="7655067" y="2539020"/>
            <a:ext cx="540000" cy="540000"/>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4" name="Oval 123"/>
          <p:cNvSpPr/>
          <p:nvPr/>
        </p:nvSpPr>
        <p:spPr bwMode="gray">
          <a:xfrm>
            <a:off x="7655067" y="3289258"/>
            <a:ext cx="540000" cy="540000"/>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5" name="Oval 124"/>
          <p:cNvSpPr/>
          <p:nvPr/>
        </p:nvSpPr>
        <p:spPr bwMode="gray">
          <a:xfrm>
            <a:off x="9180577" y="2539020"/>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6" name="Oval 125"/>
          <p:cNvSpPr/>
          <p:nvPr/>
        </p:nvSpPr>
        <p:spPr bwMode="gray">
          <a:xfrm>
            <a:off x="9633637" y="2539020"/>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7" name="Oval 126"/>
          <p:cNvSpPr/>
          <p:nvPr/>
        </p:nvSpPr>
        <p:spPr bwMode="gray">
          <a:xfrm>
            <a:off x="9180577" y="3289258"/>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8" name="Oval 127"/>
          <p:cNvSpPr/>
          <p:nvPr/>
        </p:nvSpPr>
        <p:spPr bwMode="gray">
          <a:xfrm>
            <a:off x="9636167" y="3298611"/>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29" name="Oval 128"/>
          <p:cNvSpPr/>
          <p:nvPr/>
        </p:nvSpPr>
        <p:spPr bwMode="gray">
          <a:xfrm>
            <a:off x="10307118" y="2550450"/>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30" name="Oval 129"/>
          <p:cNvSpPr/>
          <p:nvPr/>
        </p:nvSpPr>
        <p:spPr bwMode="gray">
          <a:xfrm>
            <a:off x="10760178" y="2550450"/>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31" name="Oval 130"/>
          <p:cNvSpPr/>
          <p:nvPr/>
        </p:nvSpPr>
        <p:spPr bwMode="gray">
          <a:xfrm>
            <a:off x="10307118" y="3300688"/>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sp>
        <p:nvSpPr>
          <p:cNvPr id="132" name="Oval 131"/>
          <p:cNvSpPr/>
          <p:nvPr/>
        </p:nvSpPr>
        <p:spPr bwMode="gray">
          <a:xfrm>
            <a:off x="10762708" y="3310041"/>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a:ea typeface="Arial Unicode MS" pitchFamily="34" charset="-128"/>
                <a:cs typeface="Arial Unicode MS" pitchFamily="34" charset="-128"/>
              </a:rPr>
              <a:t>C</a:t>
            </a:r>
            <a:endParaRPr kumimoji="0" lang="pt-BR" sz="1200" b="0" i="0" u="none" strike="noStrike" kern="0" cap="none" spc="0" normalizeH="0" baseline="0" noProof="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6154" y="868680"/>
            <a:ext cx="11430" cy="374904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6016770" y="841142"/>
            <a:ext cx="11430" cy="374904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761656" y="841142"/>
            <a:ext cx="11430" cy="374904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463065" y="870456"/>
            <a:ext cx="910506"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800" kern="0" dirty="0">
                <a:ea typeface="Arial Unicode MS" pitchFamily="34" charset="-128"/>
                <a:cs typeface="Arial Unicode MS" pitchFamily="34" charset="-128"/>
              </a:rPr>
              <a:t>Deploy 1</a:t>
            </a:r>
          </a:p>
        </p:txBody>
      </p:sp>
      <p:sp>
        <p:nvSpPr>
          <p:cNvPr id="137" name="TextBox 136"/>
          <p:cNvSpPr txBox="1"/>
          <p:nvPr/>
        </p:nvSpPr>
        <p:spPr>
          <a:xfrm>
            <a:off x="4195157" y="874220"/>
            <a:ext cx="910506"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800" kern="0" dirty="0">
                <a:ea typeface="Arial Unicode MS" pitchFamily="34" charset="-128"/>
                <a:cs typeface="Arial Unicode MS" pitchFamily="34" charset="-128"/>
              </a:rPr>
              <a:t>Deploy 2</a:t>
            </a:r>
          </a:p>
        </p:txBody>
      </p:sp>
      <p:sp>
        <p:nvSpPr>
          <p:cNvPr id="138" name="TextBox 137"/>
          <p:cNvSpPr txBox="1"/>
          <p:nvPr/>
        </p:nvSpPr>
        <p:spPr>
          <a:xfrm>
            <a:off x="6932981" y="874219"/>
            <a:ext cx="910506"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800" kern="0" dirty="0">
                <a:ea typeface="Arial Unicode MS" pitchFamily="34" charset="-128"/>
                <a:cs typeface="Arial Unicode MS" pitchFamily="34" charset="-128"/>
              </a:rPr>
              <a:t>Deploy 3</a:t>
            </a:r>
          </a:p>
        </p:txBody>
      </p:sp>
      <p:sp>
        <p:nvSpPr>
          <p:cNvPr id="139" name="TextBox 138"/>
          <p:cNvSpPr txBox="1"/>
          <p:nvPr/>
        </p:nvSpPr>
        <p:spPr>
          <a:xfrm>
            <a:off x="9752075" y="862619"/>
            <a:ext cx="910506"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800" kern="0" dirty="0">
                <a:ea typeface="Arial Unicode MS" pitchFamily="34" charset="-128"/>
                <a:cs typeface="Arial Unicode MS" pitchFamily="34" charset="-128"/>
              </a:rPr>
              <a:t>Deploy 4</a:t>
            </a:r>
          </a:p>
        </p:txBody>
      </p:sp>
    </p:spTree>
    <p:extLst>
      <p:ext uri="{BB962C8B-B14F-4D97-AF65-F5344CB8AC3E}">
        <p14:creationId xmlns:p14="http://schemas.microsoft.com/office/powerpoint/2010/main" val="1058854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pt-BR"/>
          </a:p>
        </p:txBody>
      </p:sp>
      <p:graphicFrame>
        <p:nvGraphicFramePr>
          <p:cNvPr id="5" name="Chart 4"/>
          <p:cNvGraphicFramePr>
            <a:graphicFrameLocks/>
          </p:cNvGraphicFramePr>
          <p:nvPr>
            <p:extLst>
              <p:ext uri="{D42A27DB-BD31-4B8C-83A1-F6EECF244321}">
                <p14:modId xmlns:p14="http://schemas.microsoft.com/office/powerpoint/2010/main" val="2424946109"/>
              </p:ext>
            </p:extLst>
          </p:nvPr>
        </p:nvGraphicFramePr>
        <p:xfrm>
          <a:off x="2697234" y="2981830"/>
          <a:ext cx="6948488"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24893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screen">
            <a:extLst>
              <a:ext uri="{28A0092B-C50C-407E-A947-70E740481C1C}">
                <a14:useLocalDpi xmlns:a14="http://schemas.microsoft.com/office/drawing/2010/main"/>
              </a:ext>
            </a:extLst>
          </a:blip>
          <a:srcRect l="-1"/>
          <a:stretch/>
        </p:blipFill>
        <p:spPr>
          <a:xfrm>
            <a:off x="1" y="0"/>
            <a:ext cx="12195174" cy="6859588"/>
          </a:xfrm>
          <a:prstGeom prst="rect">
            <a:avLst/>
          </a:prstGeom>
        </p:spPr>
      </p:pic>
      <p:pic>
        <p:nvPicPr>
          <p:cNvPr id="13" name="Picture 12"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a:stretch/>
        </p:blipFill>
        <p:spPr>
          <a:xfrm>
            <a:off x="0" y="826364"/>
            <a:ext cx="6705600" cy="5575957"/>
          </a:xfrm>
          <a:prstGeom prst="rect">
            <a:avLst/>
          </a:prstGeom>
        </p:spPr>
      </p:pic>
      <p:sp>
        <p:nvSpPr>
          <p:cNvPr id="9" name="Rectangle 8"/>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 name="Subtitle 2"/>
          <p:cNvSpPr>
            <a:spLocks noGrp="1"/>
          </p:cNvSpPr>
          <p:nvPr>
            <p:ph type="subTitle" idx="1"/>
          </p:nvPr>
        </p:nvSpPr>
        <p:spPr/>
        <p:txBody>
          <a:bodyPr anchor="b" anchorCtr="0"/>
          <a:lstStyle/>
          <a:p>
            <a:r>
              <a:rPr lang="en-US" dirty="0"/>
              <a:t>Speaker’s Name, SAP (delete if not needed)</a:t>
            </a:r>
            <a:br>
              <a:rPr lang="en-US" dirty="0"/>
            </a:br>
            <a:r>
              <a:rPr lang="en-US" dirty="0"/>
              <a:t>Month 00, 2016</a:t>
            </a:r>
          </a:p>
        </p:txBody>
      </p:sp>
      <p:sp>
        <p:nvSpPr>
          <p:cNvPr id="2" name="Title 1"/>
          <p:cNvSpPr>
            <a:spLocks noGrp="1"/>
          </p:cNvSpPr>
          <p:nvPr>
            <p:ph type="ctrTitle"/>
          </p:nvPr>
        </p:nvSpPr>
        <p:spPr/>
        <p:txBody>
          <a:bodyPr/>
          <a:lstStyle/>
          <a:p>
            <a:r>
              <a:rPr lang="en-US" dirty="0"/>
              <a:t>Alternate Presentation Title</a:t>
            </a:r>
            <a:br>
              <a:rPr lang="en-US" dirty="0"/>
            </a:br>
            <a:r>
              <a:rPr lang="en-US" dirty="0"/>
              <a:t>Breaks to Two Lines</a:t>
            </a:r>
          </a:p>
        </p:txBody>
      </p:sp>
      <p:sp>
        <p:nvSpPr>
          <p:cNvPr id="14" name="Rounded Rectangle 13"/>
          <p:cNvSpPr/>
          <p:nvPr/>
        </p:nvSpPr>
        <p:spPr bwMode="gray">
          <a:xfrm rot="300000">
            <a:off x="3322630" y="5352007"/>
            <a:ext cx="3776739" cy="352853"/>
          </a:xfrm>
          <a:prstGeom prst="roundRect">
            <a:avLst>
              <a:gd name="adj" fmla="val 16667"/>
            </a:avLst>
          </a:prstGeom>
          <a:solidFill>
            <a:srgbClr val="FFFF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36000" tIns="36000" rIns="36000" bIns="36000" rtlCol="0" anchor="ctr">
            <a:spAutoFit/>
          </a:bodyPr>
          <a:lstStyle/>
          <a:p>
            <a:pPr algn="ctr" fontAlgn="base">
              <a:spcBef>
                <a:spcPts val="600"/>
              </a:spcBef>
              <a:spcAft>
                <a:spcPct val="0"/>
              </a:spcAft>
              <a:buClr>
                <a:srgbClr val="F0AB00"/>
              </a:buClr>
              <a:buSzPct val="80000"/>
            </a:pPr>
            <a:r>
              <a:rPr lang="en-US" sz="1600" kern="0" dirty="0">
                <a:solidFill>
                  <a:sysClr val="windowText" lastClr="000000"/>
                </a:solidFill>
                <a:ea typeface="Arial Unicode MS" pitchFamily="34" charset="-128"/>
                <a:cs typeface="Arial Unicode MS" pitchFamily="34" charset="-128"/>
                <a:sym typeface="Arial"/>
              </a:rPr>
              <a:t>Should be used for cloud presentations</a:t>
            </a:r>
            <a:endParaRPr lang="en-US" sz="1600" i="1" kern="0" dirty="0">
              <a:solidFill>
                <a:sysClr val="windowText" lastClr="000000"/>
              </a:solidFill>
              <a:ea typeface="Arial Unicode MS" pitchFamily="34" charset="-128"/>
              <a:cs typeface="Arial Unicode MS" pitchFamily="34" charset="-128"/>
              <a:sym typeface="Arial"/>
            </a:endParaRP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
        <p:nvSpPr>
          <p:cNvPr id="4"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pt-BR" sz="1400" kern="0">
                <a:solidFill>
                  <a:srgbClr val="000000"/>
                </a:solidFill>
                <a:latin typeface="Arial" panose="020B0604020202020204" pitchFamily="34" charset="0"/>
                <a:ea typeface="Arial Unicode MS" pitchFamily="34" charset="-128"/>
                <a:cs typeface="Arial Unicode MS" pitchFamily="34" charset="-128"/>
              </a:rPr>
              <a:t>Internal</a:t>
            </a:r>
            <a:endParaRPr lang="pt-BR" sz="1400" kern="0" dirty="0" err="1">
              <a:solidFill>
                <a:srgbClr val="000000"/>
              </a:solidFill>
              <a:latin typeface="Arial" panose="020B0604020202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3202648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a:t>Insert page title </a:t>
            </a:r>
            <a:endParaRPr lang="en-US" b="0" dirty="0"/>
          </a:p>
        </p:txBody>
      </p:sp>
      <p:sp>
        <p:nvSpPr>
          <p:cNvPr id="3" name="Text Placeholder 2"/>
          <p:cNvSpPr>
            <a:spLocks noGrp="1"/>
          </p:cNvSpPr>
          <p:nvPr>
            <p:ph type="body" sz="quarter" idx="10"/>
          </p:nvPr>
        </p:nvSpPr>
        <p:spPr/>
        <p:txBody>
          <a:bodyPr/>
          <a:lstStyle/>
          <a:p>
            <a:r>
              <a:rPr lang="en-US" dirty="0"/>
              <a:t>Headline here</a:t>
            </a:r>
          </a:p>
          <a:p>
            <a:pPr lvl="1"/>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Maecenas </a:t>
            </a:r>
            <a:r>
              <a:rPr lang="en-US" dirty="0" err="1"/>
              <a:t>pellentesque</a:t>
            </a:r>
            <a:r>
              <a:rPr lang="en-US" dirty="0"/>
              <a:t> </a:t>
            </a:r>
            <a:r>
              <a:rPr lang="en-US" dirty="0" err="1"/>
              <a:t>laoreet</a:t>
            </a:r>
            <a:r>
              <a:rPr lang="en-US" dirty="0"/>
              <a:t> </a:t>
            </a:r>
            <a:r>
              <a:rPr lang="en-US" dirty="0" err="1"/>
              <a:t>urna</a:t>
            </a:r>
            <a:r>
              <a:rPr lang="en-US" dirty="0"/>
              <a:t> </a:t>
            </a:r>
            <a:r>
              <a:rPr lang="en-US" dirty="0" err="1"/>
              <a:t>molestie</a:t>
            </a:r>
            <a:r>
              <a:rPr lang="en-US" dirty="0"/>
              <a:t> </a:t>
            </a:r>
            <a:r>
              <a:rPr lang="en-US" dirty="0" err="1"/>
              <a:t>placerat</a:t>
            </a:r>
            <a:r>
              <a:rPr lang="en-US" dirty="0"/>
              <a:t> </a:t>
            </a:r>
            <a:r>
              <a:rPr lang="en-US" dirty="0" err="1"/>
              <a:t>ipsum</a:t>
            </a:r>
            <a:r>
              <a:rPr lang="en-US" dirty="0"/>
              <a:t>.</a:t>
            </a:r>
          </a:p>
        </p:txBody>
      </p:sp>
      <p:sp>
        <p:nvSpPr>
          <p:cNvPr id="4" name="Text Placeholder 3"/>
          <p:cNvSpPr>
            <a:spLocks noGrp="1"/>
          </p:cNvSpPr>
          <p:nvPr>
            <p:ph type="body" sz="quarter" idx="14"/>
          </p:nvPr>
        </p:nvSpPr>
        <p:spPr/>
        <p:txBody>
          <a:bodyPr/>
          <a:lstStyle/>
          <a:p>
            <a:r>
              <a:rPr lang="en-US" dirty="0"/>
              <a:t>Headline here</a:t>
            </a:r>
          </a:p>
          <a:p>
            <a:pPr lvl="1"/>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Maecenas </a:t>
            </a:r>
            <a:r>
              <a:rPr lang="en-US" dirty="0" err="1"/>
              <a:t>pellentesque</a:t>
            </a:r>
            <a:r>
              <a:rPr lang="en-US" dirty="0"/>
              <a:t> </a:t>
            </a:r>
            <a:r>
              <a:rPr lang="en-US" dirty="0" err="1"/>
              <a:t>laoreet</a:t>
            </a:r>
            <a:r>
              <a:rPr lang="en-US" dirty="0"/>
              <a:t> </a:t>
            </a:r>
            <a:r>
              <a:rPr lang="en-US" dirty="0" err="1"/>
              <a:t>urna</a:t>
            </a:r>
            <a:r>
              <a:rPr lang="en-US" dirty="0"/>
              <a:t> </a:t>
            </a:r>
            <a:r>
              <a:rPr lang="en-US" dirty="0" err="1"/>
              <a:t>molestie</a:t>
            </a:r>
            <a:r>
              <a:rPr lang="en-US" dirty="0"/>
              <a:t> </a:t>
            </a:r>
            <a:r>
              <a:rPr lang="en-US" dirty="0" err="1"/>
              <a:t>placerat</a:t>
            </a:r>
            <a:r>
              <a:rPr lang="en-US" dirty="0"/>
              <a:t> </a:t>
            </a:r>
            <a:r>
              <a:rPr lang="en-US" dirty="0" err="1"/>
              <a:t>ipsum</a:t>
            </a:r>
            <a:r>
              <a:rPr lang="en-US" dirty="0"/>
              <a:t>.</a:t>
            </a:r>
          </a:p>
        </p:txBody>
      </p:sp>
      <p:sp>
        <p:nvSpPr>
          <p:cNvPr id="7" name="Picture Placeholder 6"/>
          <p:cNvSpPr>
            <a:spLocks noGrp="1"/>
          </p:cNvSpPr>
          <p:nvPr>
            <p:ph type="pic" sz="quarter" idx="15"/>
          </p:nvPr>
        </p:nvSpPr>
        <p:spPr/>
      </p:sp>
      <p:sp>
        <p:nvSpPr>
          <p:cNvPr id="9" name="Picture Placeholder 8"/>
          <p:cNvSpPr>
            <a:spLocks noGrp="1"/>
          </p:cNvSpPr>
          <p:nvPr>
            <p:ph type="pic" sz="quarter" idx="16"/>
          </p:nvPr>
        </p:nvSpPr>
        <p:spPr/>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Thank you</a:t>
            </a:r>
          </a:p>
        </p:txBody>
      </p:sp>
      <p:sp>
        <p:nvSpPr>
          <p:cNvPr id="7" name="Text Placeholder 6"/>
          <p:cNvSpPr>
            <a:spLocks noGrp="1"/>
          </p:cNvSpPr>
          <p:nvPr>
            <p:ph type="body" sz="quarter" idx="10"/>
          </p:nvPr>
        </p:nvSpPr>
        <p:spPr/>
        <p:txBody>
          <a:bodyPr/>
          <a:lstStyle/>
          <a:p>
            <a:r>
              <a:rPr lang="en-US" b="1" dirty="0"/>
              <a:t>Contact information:</a:t>
            </a:r>
          </a:p>
          <a:p>
            <a:endParaRPr lang="en-US" dirty="0"/>
          </a:p>
          <a:p>
            <a:r>
              <a:rPr lang="en-US" dirty="0"/>
              <a:t>F name L name</a:t>
            </a:r>
          </a:p>
          <a:p>
            <a:r>
              <a:rPr lang="en-US" dirty="0"/>
              <a:t>Title</a:t>
            </a:r>
          </a:p>
          <a:p>
            <a:r>
              <a:rPr lang="en-US" dirty="0"/>
              <a:t>Address</a:t>
            </a:r>
          </a:p>
          <a:p>
            <a:r>
              <a:rPr lang="en-US" dirty="0"/>
              <a:t>Phone number</a:t>
            </a:r>
          </a:p>
          <a:p>
            <a:endParaRPr lang="en-US" dirty="0"/>
          </a:p>
          <a:p>
            <a:r>
              <a:rPr lang="en-US" dirty="0"/>
              <a:t>F name L name</a:t>
            </a:r>
          </a:p>
          <a:p>
            <a:r>
              <a:rPr lang="en-US" dirty="0"/>
              <a:t>Title</a:t>
            </a:r>
          </a:p>
          <a:p>
            <a:r>
              <a:rPr lang="en-US" dirty="0"/>
              <a:t>Address</a:t>
            </a:r>
          </a:p>
          <a:p>
            <a:r>
              <a:rPr lang="en-US" dirty="0"/>
              <a:t>Phone number</a:t>
            </a:r>
          </a:p>
        </p:txBody>
      </p:sp>
    </p:spTree>
    <p:extLst>
      <p:ext uri="{BB962C8B-B14F-4D97-AF65-F5344CB8AC3E}">
        <p14:creationId xmlns:p14="http://schemas.microsoft.com/office/powerpoint/2010/main" val="2431967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1" name="Group 20"/>
          <p:cNvGrpSpPr/>
          <p:nvPr/>
        </p:nvGrpSpPr>
        <p:grpSpPr>
          <a:xfrm>
            <a:off x="324000" y="324000"/>
            <a:ext cx="11545200" cy="5761409"/>
            <a:chOff x="324000" y="324000"/>
            <a:chExt cx="11545200" cy="5761409"/>
          </a:xfrm>
        </p:grpSpPr>
        <p:grpSp>
          <p:nvGrpSpPr>
            <p:cNvPr id="5" name="Group 37"/>
            <p:cNvGrpSpPr/>
            <p:nvPr/>
          </p:nvGrpSpPr>
          <p:grpSpPr>
            <a:xfrm>
              <a:off x="1619377" y="324000"/>
              <a:ext cx="8940534" cy="5760000"/>
              <a:chOff x="1619377" y="324000"/>
              <a:chExt cx="8940534" cy="5760000"/>
            </a:xfrm>
          </p:grpSpPr>
          <p:sp>
            <p:nvSpPr>
              <p:cNvPr id="40" name="Rectangle 39"/>
              <p:cNvSpPr/>
              <p:nvPr/>
            </p:nvSpPr>
            <p:spPr bwMode="gray">
              <a:xfrm>
                <a:off x="3082466"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p:cNvSpPr/>
              <p:nvPr/>
            </p:nvSpPr>
            <p:spPr bwMode="gray">
              <a:xfrm>
                <a:off x="1619377"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4545555"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3" name="Rectangle 42"/>
              <p:cNvSpPr/>
              <p:nvPr/>
            </p:nvSpPr>
            <p:spPr bwMode="gray">
              <a:xfrm>
                <a:off x="6008644"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471733"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8934822"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10397911"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4" name="Rectangle 163"/>
            <p:cNvSpPr/>
            <p:nvPr/>
          </p:nvSpPr>
          <p:spPr bwMode="gray">
            <a:xfrm>
              <a:off x="324000" y="324075"/>
              <a:ext cx="11545200" cy="5761334"/>
            </a:xfrm>
            <a:prstGeom prst="rect">
              <a:avLst/>
            </a:prstGeom>
            <a:noFill/>
            <a:ln w="3175" algn="ctr">
              <a:solidFill>
                <a:schemeClr val="accent2"/>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3" name="Rectangle 2"/>
            <p:cNvSpPr/>
            <p:nvPr/>
          </p:nvSpPr>
          <p:spPr bwMode="gray">
            <a:xfrm>
              <a:off x="324000" y="1691080"/>
              <a:ext cx="11545200" cy="4392042"/>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a:solidFill>
                    <a:schemeClr val="tx2"/>
                  </a:solidFill>
                  <a:ea typeface="Arial Unicode MS" pitchFamily="34" charset="-128"/>
                  <a:cs typeface="Arial Unicode MS" pitchFamily="34" charset="-128"/>
                </a:rPr>
                <a:t>Drawing area</a:t>
              </a:r>
            </a:p>
          </p:txBody>
        </p:sp>
        <p:sp>
          <p:nvSpPr>
            <p:cNvPr id="60" name="Rectangle 59"/>
            <p:cNvSpPr/>
            <p:nvPr/>
          </p:nvSpPr>
          <p:spPr bwMode="gray">
            <a:xfrm>
              <a:off x="324000" y="324075"/>
              <a:ext cx="11545200" cy="912874"/>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a:solidFill>
                    <a:schemeClr val="tx2"/>
                  </a:solidFill>
                  <a:ea typeface="Arial Unicode MS" pitchFamily="34" charset="-128"/>
                  <a:cs typeface="Arial Unicode MS" pitchFamily="34" charset="-128"/>
                </a:rPr>
                <a:t>Headline area</a:t>
              </a:r>
            </a:p>
          </p:txBody>
        </p:sp>
        <p:sp>
          <p:nvSpPr>
            <p:cNvPr id="83" name="Rectangle 82"/>
            <p:cNvSpPr/>
            <p:nvPr/>
          </p:nvSpPr>
          <p:spPr bwMode="gray">
            <a:xfrm>
              <a:off x="324000" y="1236949"/>
              <a:ext cx="11545200" cy="453705"/>
            </a:xfrm>
            <a:prstGeom prst="rect">
              <a:avLst/>
            </a:prstGeom>
            <a:solidFill>
              <a:schemeClr val="tx2">
                <a:alpha val="53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a:solidFill>
                    <a:schemeClr val="bg1"/>
                  </a:solidFill>
                  <a:ea typeface="Arial Unicode MS" pitchFamily="34" charset="-128"/>
                  <a:cs typeface="Arial Unicode MS" pitchFamily="34" charset="-128"/>
                </a:rPr>
                <a:t>White space</a:t>
              </a:r>
            </a:p>
          </p:txBody>
        </p:sp>
      </p:grpSp>
      <p:sp>
        <p:nvSpPr>
          <p:cNvPr id="22" name="Title 21"/>
          <p:cNvSpPr>
            <a:spLocks noGrp="1"/>
          </p:cNvSpPr>
          <p:nvPr>
            <p:ph type="title"/>
          </p:nvPr>
        </p:nvSpPr>
        <p:spPr/>
        <p:txBody>
          <a:bodyPr/>
          <a:lstStyle/>
          <a:p>
            <a:r>
              <a:rPr lang="en-US" dirty="0"/>
              <a:t>The Grid</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chor="b" anchorCtr="0"/>
          <a:lstStyle/>
          <a:p>
            <a:r>
              <a:rPr lang="en-US" dirty="0"/>
              <a:t>Speaker’s Name, SAP (delete if not needed)</a:t>
            </a:r>
            <a:br>
              <a:rPr lang="en-US" dirty="0"/>
            </a:br>
            <a:r>
              <a:rPr lang="en-US" dirty="0"/>
              <a:t>Month 00, 2016</a:t>
            </a:r>
          </a:p>
        </p:txBody>
      </p:sp>
      <p:sp>
        <p:nvSpPr>
          <p:cNvPr id="2" name="Title 1"/>
          <p:cNvSpPr>
            <a:spLocks noGrp="1"/>
          </p:cNvSpPr>
          <p:nvPr>
            <p:ph type="ctrTitle"/>
          </p:nvPr>
        </p:nvSpPr>
        <p:spPr/>
        <p:txBody>
          <a:bodyPr/>
          <a:lstStyle/>
          <a:p>
            <a:r>
              <a:rPr lang="en-US" dirty="0"/>
              <a:t>Alternate PowerPoint title page </a:t>
            </a:r>
            <a:br>
              <a:rPr lang="en-US" dirty="0"/>
            </a:br>
            <a:r>
              <a:rPr lang="en-US" dirty="0"/>
              <a:t>option 1</a:t>
            </a:r>
            <a:endParaRPr lang="en-US" b="0" dirty="0"/>
          </a:p>
        </p:txBody>
      </p:sp>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561091" y="2407920"/>
            <a:ext cx="4634084" cy="4451667"/>
          </a:xfrm>
          <a:prstGeom prst="rect">
            <a:avLst/>
          </a:prstGeom>
        </p:spPr>
      </p:pic>
      <p:sp>
        <p:nvSpPr>
          <p:cNvPr id="4"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pt-BR" sz="1400" kern="0">
                <a:solidFill>
                  <a:srgbClr val="000000"/>
                </a:solidFill>
                <a:latin typeface="Arial" panose="020B0604020202020204" pitchFamily="34" charset="0"/>
                <a:ea typeface="Arial Unicode MS" pitchFamily="34" charset="-128"/>
                <a:cs typeface="Arial Unicode MS" pitchFamily="34" charset="-128"/>
              </a:rPr>
              <a:t>Internal</a:t>
            </a:r>
            <a:endParaRPr lang="pt-BR" sz="1400" kern="0" dirty="0" err="1">
              <a:solidFill>
                <a:srgbClr val="000000"/>
              </a:solidFill>
              <a:latin typeface="Arial" panose="020B0604020202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3564367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cstate="screen">
            <a:extLst>
              <a:ext uri="{28A0092B-C50C-407E-A947-70E740481C1C}">
                <a14:useLocalDpi xmlns:a14="http://schemas.microsoft.com/office/drawing/2010/main"/>
              </a:ext>
            </a:extLst>
          </a:blip>
          <a:srcRect b="5660"/>
          <a:stretch/>
        </p:blipFill>
        <p:spPr>
          <a:xfrm>
            <a:off x="0" y="2039939"/>
            <a:ext cx="12193200" cy="4819650"/>
          </a:xfrm>
          <a:prstGeom prst="rect">
            <a:avLst/>
          </a:prstGeom>
        </p:spPr>
      </p:pic>
      <p:sp>
        <p:nvSpPr>
          <p:cNvPr id="3" name="Subtitle 2"/>
          <p:cNvSpPr>
            <a:spLocks noGrp="1"/>
          </p:cNvSpPr>
          <p:nvPr>
            <p:ph type="subTitle" idx="1"/>
          </p:nvPr>
        </p:nvSpPr>
        <p:spPr/>
        <p:txBody>
          <a:bodyPr anchor="b" anchorCtr="0"/>
          <a:lstStyle/>
          <a:p>
            <a:r>
              <a:rPr lang="en-US" dirty="0"/>
              <a:t>Speaker’s Name, SAP (delete if not needed)</a:t>
            </a:r>
            <a:br>
              <a:rPr lang="en-US" dirty="0"/>
            </a:br>
            <a:r>
              <a:rPr lang="en-US" dirty="0"/>
              <a:t>Month 00, 2016</a:t>
            </a:r>
          </a:p>
        </p:txBody>
      </p:sp>
      <p:sp>
        <p:nvSpPr>
          <p:cNvPr id="2" name="Title 1"/>
          <p:cNvSpPr>
            <a:spLocks noGrp="1"/>
          </p:cNvSpPr>
          <p:nvPr>
            <p:ph type="ctrTitle"/>
          </p:nvPr>
        </p:nvSpPr>
        <p:spPr/>
        <p:txBody>
          <a:bodyPr/>
          <a:lstStyle/>
          <a:p>
            <a:r>
              <a:rPr lang="en-US" dirty="0"/>
              <a:t>Alternate PowerPoint title page </a:t>
            </a:r>
            <a:br>
              <a:rPr lang="en-US" dirty="0"/>
            </a:br>
            <a:r>
              <a:rPr lang="en-US" dirty="0"/>
              <a:t>option 2</a:t>
            </a:r>
            <a:endParaRPr lang="en-US" b="0" dirty="0"/>
          </a:p>
        </p:txBody>
      </p:sp>
      <p:pic>
        <p:nvPicPr>
          <p:cNvPr id="8" name="Picture 7"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4"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pt-BR" sz="1400" kern="0">
                <a:solidFill>
                  <a:srgbClr val="000000"/>
                </a:solidFill>
                <a:latin typeface="Arial" panose="020B0604020202020204" pitchFamily="34" charset="0"/>
                <a:ea typeface="Arial Unicode MS" pitchFamily="34" charset="-128"/>
                <a:cs typeface="Arial Unicode MS" pitchFamily="34" charset="-128"/>
              </a:rPr>
              <a:t>Internal</a:t>
            </a:r>
            <a:endParaRPr lang="pt-BR" sz="1400" kern="0" dirty="0" err="1">
              <a:solidFill>
                <a:srgbClr val="000000"/>
              </a:solidFill>
              <a:latin typeface="Arial" panose="020B0604020202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4140503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chor="b" anchorCtr="0"/>
          <a:lstStyle/>
          <a:p>
            <a:r>
              <a:rPr lang="en-US" dirty="0"/>
              <a:t>Speaker’s Name, SAP (delete if not needed)</a:t>
            </a:r>
            <a:br>
              <a:rPr lang="en-US" dirty="0"/>
            </a:br>
            <a:r>
              <a:rPr lang="en-US" dirty="0"/>
              <a:t>Month 00, 2016</a:t>
            </a:r>
          </a:p>
        </p:txBody>
      </p:sp>
      <p:sp>
        <p:nvSpPr>
          <p:cNvPr id="2" name="Title 1"/>
          <p:cNvSpPr>
            <a:spLocks noGrp="1"/>
          </p:cNvSpPr>
          <p:nvPr>
            <p:ph type="ctrTitle"/>
          </p:nvPr>
        </p:nvSpPr>
        <p:spPr/>
        <p:txBody>
          <a:bodyPr/>
          <a:lstStyle/>
          <a:p>
            <a:r>
              <a:rPr lang="en-US" dirty="0"/>
              <a:t>Alternate PowerPoint title page </a:t>
            </a:r>
            <a:br>
              <a:rPr lang="en-US" dirty="0"/>
            </a:br>
            <a:r>
              <a:rPr lang="en-US" dirty="0"/>
              <a:t>option 3</a:t>
            </a:r>
            <a:endParaRPr lang="en-US" b="0" dirty="0"/>
          </a:p>
        </p:txBody>
      </p:sp>
      <p:pic>
        <p:nvPicPr>
          <p:cNvPr id="4" name="Picture 2" descr="\\dwdf032\Cmedia\Transfer\Special_Projects\01_CSP\Z_Helpful-Information\Illustration\PNG\274519_v_srgb_s_g.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l="21424" t="8086" r="6631" b="6858"/>
          <a:stretch/>
        </p:blipFill>
        <p:spPr bwMode="auto">
          <a:xfrm>
            <a:off x="6600437" y="2206172"/>
            <a:ext cx="5382467" cy="4385128"/>
          </a:xfrm>
          <a:prstGeom prst="rect">
            <a:avLst/>
          </a:prstGeom>
          <a:noFill/>
          <a:extLst>
            <a:ext uri="{909E8E84-426E-40DD-AFC4-6F175D3DCCD1}">
              <a14:hiddenFill xmlns:a14="http://schemas.microsoft.com/office/drawing/2010/main">
                <a:solidFill>
                  <a:srgbClr val="FFFFFF"/>
                </a:solidFill>
              </a14:hiddenFill>
            </a:ext>
          </a:extLst>
        </p:spPr>
      </p:pic>
      <p:sp>
        <p:nvSpPr>
          <p:cNvPr id="5"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pt-BR" sz="1400" kern="0">
                <a:solidFill>
                  <a:srgbClr val="000000"/>
                </a:solidFill>
                <a:latin typeface="Arial" panose="020B0604020202020204" pitchFamily="34" charset="0"/>
                <a:ea typeface="Arial Unicode MS" pitchFamily="34" charset="-128"/>
                <a:cs typeface="Arial Unicode MS" pitchFamily="34" charset="-128"/>
              </a:rPr>
              <a:t>Internal</a:t>
            </a:r>
            <a:endParaRPr lang="pt-BR" sz="1400" kern="0" dirty="0" err="1">
              <a:solidFill>
                <a:srgbClr val="000000"/>
              </a:solidFill>
              <a:latin typeface="Arial" panose="020B0604020202020204" pitchFamily="34" charset="0"/>
              <a:ea typeface="Arial Unicode MS" pitchFamily="34" charset="-128"/>
              <a:cs typeface="Arial Unicode MS"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chor="b" anchorCtr="0"/>
          <a:lstStyle/>
          <a:p>
            <a:r>
              <a:rPr lang="en-US" dirty="0"/>
              <a:t>Speaker’s Name, SAP (delete if not needed)</a:t>
            </a:r>
            <a:br>
              <a:rPr lang="en-US" dirty="0"/>
            </a:br>
            <a:r>
              <a:rPr lang="en-US" dirty="0"/>
              <a:t>Month 00, 2016</a:t>
            </a:r>
          </a:p>
        </p:txBody>
      </p:sp>
      <p:sp>
        <p:nvSpPr>
          <p:cNvPr id="2" name="Title 1"/>
          <p:cNvSpPr>
            <a:spLocks noGrp="1"/>
          </p:cNvSpPr>
          <p:nvPr>
            <p:ph type="ctrTitle"/>
          </p:nvPr>
        </p:nvSpPr>
        <p:spPr/>
        <p:txBody>
          <a:bodyPr/>
          <a:lstStyle/>
          <a:p>
            <a:r>
              <a:rPr lang="en-US" dirty="0"/>
              <a:t>Alternate PowerPoint title page </a:t>
            </a:r>
            <a:br>
              <a:rPr lang="en-US" dirty="0"/>
            </a:br>
            <a:r>
              <a:rPr lang="en-US" dirty="0"/>
              <a:t>option 4</a:t>
            </a:r>
            <a:endParaRPr lang="en-US" b="0" dirty="0"/>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829483" y="2743199"/>
            <a:ext cx="6056026" cy="3822705"/>
          </a:xfrm>
          <a:prstGeom prst="rect">
            <a:avLst/>
          </a:prstGeom>
        </p:spPr>
      </p:pic>
      <p:sp>
        <p:nvSpPr>
          <p:cNvPr id="5"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pt-BR" sz="1400" kern="0">
                <a:solidFill>
                  <a:srgbClr val="000000"/>
                </a:solidFill>
                <a:latin typeface="Arial" panose="020B0604020202020204" pitchFamily="34" charset="0"/>
                <a:ea typeface="Arial Unicode MS" pitchFamily="34" charset="-128"/>
                <a:cs typeface="Arial Unicode MS" pitchFamily="34" charset="-128"/>
              </a:rPr>
              <a:t>Internal</a:t>
            </a:r>
            <a:endParaRPr lang="pt-BR" sz="1400" kern="0" dirty="0" err="1">
              <a:solidFill>
                <a:srgbClr val="000000"/>
              </a:solidFill>
              <a:latin typeface="Arial" panose="020B0604020202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4149193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chor="b" anchorCtr="0"/>
          <a:lstStyle/>
          <a:p>
            <a:r>
              <a:rPr lang="en-US" dirty="0"/>
              <a:t>Speaker’s Name, SAP (delete if not needed)</a:t>
            </a:r>
            <a:br>
              <a:rPr lang="en-US" dirty="0"/>
            </a:br>
            <a:r>
              <a:rPr lang="en-US" dirty="0"/>
              <a:t>Month 00, 2016</a:t>
            </a:r>
          </a:p>
        </p:txBody>
      </p:sp>
      <p:sp>
        <p:nvSpPr>
          <p:cNvPr id="2" name="Title 1"/>
          <p:cNvSpPr>
            <a:spLocks noGrp="1"/>
          </p:cNvSpPr>
          <p:nvPr>
            <p:ph type="ctrTitle"/>
          </p:nvPr>
        </p:nvSpPr>
        <p:spPr/>
        <p:txBody>
          <a:bodyPr/>
          <a:lstStyle/>
          <a:p>
            <a:r>
              <a:rPr lang="en-US" dirty="0"/>
              <a:t>Alternate PowerPoint title page </a:t>
            </a:r>
            <a:br>
              <a:rPr lang="en-US" dirty="0"/>
            </a:br>
            <a:r>
              <a:rPr lang="en-US" dirty="0"/>
              <a:t>option 5</a:t>
            </a:r>
            <a:endParaRPr lang="en-US" b="0" dirty="0"/>
          </a:p>
        </p:txBody>
      </p:sp>
      <p:pic>
        <p:nvPicPr>
          <p:cNvPr id="4" name="Picture 2" descr="\\dwdf032\cmedia\Templates_Guidelines\eOn\_Presentations\_Templates\_Corporate_4x3\Proposals_Titleslides\272911_v1.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981371" y="2317582"/>
            <a:ext cx="5203825" cy="4553117"/>
          </a:xfrm>
          <a:prstGeom prst="rect">
            <a:avLst/>
          </a:prstGeom>
          <a:noFill/>
          <a:extLst>
            <a:ext uri="{909E8E84-426E-40DD-AFC4-6F175D3DCCD1}">
              <a14:hiddenFill xmlns:a14="http://schemas.microsoft.com/office/drawing/2010/main">
                <a:solidFill>
                  <a:srgbClr val="FFFFFF"/>
                </a:solidFill>
              </a14:hiddenFill>
            </a:ext>
          </a:extLst>
        </p:spPr>
      </p:pic>
      <p:sp>
        <p:nvSpPr>
          <p:cNvPr id="5"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pt-BR" sz="1400" kern="0">
                <a:solidFill>
                  <a:srgbClr val="000000"/>
                </a:solidFill>
                <a:latin typeface="Arial" panose="020B0604020202020204" pitchFamily="34" charset="0"/>
                <a:ea typeface="Arial Unicode MS" pitchFamily="34" charset="-128"/>
                <a:cs typeface="Arial Unicode MS" pitchFamily="34" charset="-128"/>
              </a:rPr>
              <a:t>Internal</a:t>
            </a:r>
            <a:endParaRPr lang="pt-BR" sz="1400" kern="0" dirty="0" err="1">
              <a:solidFill>
                <a:srgbClr val="000000"/>
              </a:solidFill>
              <a:latin typeface="Arial" panose="020B0604020202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1940448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Text Placeholder 2"/>
          <p:cNvSpPr>
            <a:spLocks noGrp="1"/>
          </p:cNvSpPr>
          <p:nvPr>
            <p:ph type="body" sz="quarter" idx="10"/>
          </p:nvPr>
        </p:nvSpPr>
        <p:spPr/>
        <p:txBody>
          <a:bodyPr/>
          <a:lstStyle/>
          <a:p>
            <a:r>
              <a:rPr lang="en-US" dirty="0"/>
              <a:t>Agenda item/divider headline</a:t>
            </a:r>
          </a:p>
          <a:p>
            <a:pPr lvl="1"/>
            <a:r>
              <a:rPr lang="en-US" dirty="0"/>
              <a:t>Details</a:t>
            </a:r>
          </a:p>
          <a:p>
            <a:r>
              <a:rPr lang="en-US" dirty="0"/>
              <a:t>Agenda item/divider headline</a:t>
            </a:r>
          </a:p>
          <a:p>
            <a:pPr lvl="1"/>
            <a:r>
              <a:rPr lang="en-US" dirty="0"/>
              <a:t>Details</a:t>
            </a:r>
          </a:p>
          <a:p>
            <a:r>
              <a:rPr lang="en-US" dirty="0"/>
              <a:t>Agenda item/divider headline</a:t>
            </a:r>
          </a:p>
          <a:p>
            <a:pPr lvl="1"/>
            <a:r>
              <a:rPr lang="en-US" dirty="0"/>
              <a:t>Details</a:t>
            </a:r>
          </a:p>
          <a:p>
            <a:r>
              <a:rPr lang="en-US" dirty="0"/>
              <a:t>Agenda item/divider headline</a:t>
            </a:r>
          </a:p>
          <a:p>
            <a:pPr lvl="1"/>
            <a:r>
              <a:rPr lang="en-US" dirty="0"/>
              <a:t>Details</a:t>
            </a:r>
          </a:p>
          <a:p>
            <a:r>
              <a:rPr lang="en-US" dirty="0"/>
              <a:t>Agenda item/divider headline</a:t>
            </a:r>
          </a:p>
          <a:p>
            <a:pPr lvl="1"/>
            <a:r>
              <a:rPr lang="en-US" dirty="0"/>
              <a:t>Details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l="11" r="11"/>
          <a:stretch/>
        </p:blipFill>
        <p:spPr>
          <a:prstGeom prst="rect">
            <a:avLst/>
          </a:prstGeom>
        </p:spPr>
      </p:pic>
      <p:sp>
        <p:nvSpPr>
          <p:cNvPr id="3" name="Title 2"/>
          <p:cNvSpPr>
            <a:spLocks noGrp="1"/>
          </p:cNvSpPr>
          <p:nvPr>
            <p:ph type="ctrTitle"/>
          </p:nvPr>
        </p:nvSpPr>
        <p:spPr/>
        <p:txBody>
          <a:bodyPr/>
          <a:lstStyle/>
          <a:p>
            <a:r>
              <a:rPr lang="en-US" dirty="0"/>
              <a:t>Divider page</a:t>
            </a:r>
          </a:p>
        </p:txBody>
      </p:sp>
      <p:sp>
        <p:nvSpPr>
          <p:cNvPr id="4" name="Text Placeholder 3"/>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174969617"/>
      </p:ext>
    </p:extLst>
  </p:cSld>
  <p:clrMapOvr>
    <a:masterClrMapping/>
  </p:clrMapOvr>
</p:sld>
</file>

<file path=ppt/theme/theme1.xml><?xml version="1.0" encoding="utf-8"?>
<a:theme xmlns:a="http://schemas.openxmlformats.org/drawingml/2006/main" name="SAP_2016_16x9_white">
  <a:themeElements>
    <a:clrScheme name="SAP_colors_white_template">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6_16x9_white.pptx" id="{A240C6B1-4B8B-4B09-890E-22AD0EDAE698}" vid="{87366DE1-901D-47FB-8DBB-89EE7EBFFA35}"/>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SAP_2016_16x9_White</Template>
  <TotalTime>2790</TotalTime>
  <Words>423</Words>
  <Application>Microsoft Office PowerPoint</Application>
  <PresentationFormat>Custom</PresentationFormat>
  <Paragraphs>191</Paragraphs>
  <Slides>24</Slides>
  <Notes>20</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Courier New</vt:lpstr>
      <vt:lpstr>Wingdings</vt:lpstr>
      <vt:lpstr>Arial</vt:lpstr>
      <vt:lpstr>Arial Unicode MS</vt:lpstr>
      <vt:lpstr>Wingdings</vt:lpstr>
      <vt:lpstr>Symbol</vt:lpstr>
      <vt:lpstr>SAP_2016_16x9_white</vt:lpstr>
      <vt:lpstr>Short Presentation Title</vt:lpstr>
      <vt:lpstr>Alternate Presentation Title Breaks to Two Lines</vt:lpstr>
      <vt:lpstr>Alternate PowerPoint title page  option 1</vt:lpstr>
      <vt:lpstr>Alternate PowerPoint title page  option 2</vt:lpstr>
      <vt:lpstr>Alternate PowerPoint title page  option 3</vt:lpstr>
      <vt:lpstr>Alternate PowerPoint title page  option 4</vt:lpstr>
      <vt:lpstr>Alternate PowerPoint title page  option 5</vt:lpstr>
      <vt:lpstr>Agenda</vt:lpstr>
      <vt:lpstr>Divider page</vt:lpstr>
      <vt:lpstr>Divider page</vt:lpstr>
      <vt:lpstr>Divider page</vt:lpstr>
      <vt:lpstr>Insert page title </vt:lpstr>
      <vt:lpstr>Insert page title Subtitle </vt:lpstr>
      <vt:lpstr>Insert page title </vt:lpstr>
      <vt:lpstr>Insert page title </vt:lpstr>
      <vt:lpstr>Insert page title </vt:lpstr>
      <vt:lpstr>PowerPoint Presentation</vt:lpstr>
      <vt:lpstr>PowerPoint Presentation</vt:lpstr>
      <vt:lpstr>PowerPoint Presentation</vt:lpstr>
      <vt:lpstr>Insert page title </vt:lpstr>
      <vt:lpstr>Thank you</vt:lpstr>
      <vt:lpstr>PowerPoint Presentation</vt:lpstr>
      <vt:lpstr>PowerPoint Presentation</vt:lpstr>
      <vt:lpstr>The Grid</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SE</dc:creator>
  <cp:keywords>2016/16:9/white</cp:keywords>
  <cp:lastModifiedBy>Brauner, Douglas</cp:lastModifiedBy>
  <cp:revision>22</cp:revision>
  <dcterms:created xsi:type="dcterms:W3CDTF">2016-11-20T18:30:41Z</dcterms:created>
  <dcterms:modified xsi:type="dcterms:W3CDTF">2017-05-11T18:37:45Z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