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8"/>
  </p:notesMasterIdLst>
  <p:handoutMasterIdLst>
    <p:handoutMasterId r:id="rId29"/>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9" r:id="rId20"/>
    <p:sldId id="368" r:id="rId21"/>
    <p:sldId id="367" r:id="rId22"/>
    <p:sldId id="287" r:id="rId23"/>
    <p:sldId id="365" r:id="rId24"/>
    <p:sldId id="265" r:id="rId25"/>
    <p:sldId id="339" r:id="rId26"/>
    <p:sldId id="346" r:id="rId27"/>
  </p:sldIdLst>
  <p:sldSz cx="12195175" cy="6859588"/>
  <p:notesSz cx="6797675" cy="9874250"/>
  <p:embeddedFontLst>
    <p:embeddedFont>
      <p:font typeface="Arial Unicode MS" panose="020B0604020202020204" pitchFamily="34" charset="-128"/>
      <p:regular r:id="rId30"/>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90" autoAdjust="0"/>
  </p:normalViewPr>
  <p:slideViewPr>
    <p:cSldViewPr snapToGrid="0" showGuides="1">
      <p:cViewPr varScale="1">
        <p:scale>
          <a:sx n="114" d="100"/>
          <a:sy n="114" d="100"/>
        </p:scale>
        <p:origin x="294" y="10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n 4"/>
          <p:cNvSpPr/>
          <p:nvPr/>
        </p:nvSpPr>
        <p:spPr bwMode="gray">
          <a:xfrm>
            <a:off x="3734494" y="2882096"/>
            <a:ext cx="1191836" cy="1347004"/>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2214" y="1932494"/>
            <a:ext cx="1913487" cy="5535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764552"/>
            <a:ext cx="2580063" cy="1464548"/>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a:off x="2058958" y="2486075"/>
            <a:ext cx="1" cy="27847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472120"/>
            <a:ext cx="1913487" cy="756980"/>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472120"/>
            <a:ext cx="1913487" cy="756979"/>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5600096" y="3507098"/>
            <a:ext cx="1671289"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3" name="Rounded Rectangle 12"/>
          <p:cNvSpPr/>
          <p:nvPr/>
        </p:nvSpPr>
        <p:spPr bwMode="gray">
          <a:xfrm>
            <a:off x="8034762" y="3507098"/>
            <a:ext cx="1666224" cy="237781"/>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4" name="Rectangle 13"/>
          <p:cNvSpPr/>
          <p:nvPr/>
        </p:nvSpPr>
        <p:spPr bwMode="gray">
          <a:xfrm>
            <a:off x="5451243" y="288533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a:t>
            </a:r>
          </a:p>
        </p:txBody>
      </p:sp>
      <p:sp>
        <p:nvSpPr>
          <p:cNvPr id="15" name="Rectangle 14"/>
          <p:cNvSpPr/>
          <p:nvPr/>
        </p:nvSpPr>
        <p:spPr bwMode="gray">
          <a:xfrm>
            <a:off x="6563763" y="2885332"/>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879789"/>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1</a:t>
            </a:r>
          </a:p>
        </p:txBody>
      </p:sp>
      <p:sp>
        <p:nvSpPr>
          <p:cNvPr id="17" name="Rectangle 16"/>
          <p:cNvSpPr/>
          <p:nvPr/>
        </p:nvSpPr>
        <p:spPr bwMode="gray">
          <a:xfrm>
            <a:off x="8822226" y="287978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m-1</a:t>
            </a:r>
          </a:p>
        </p:txBody>
      </p:sp>
      <p:sp>
        <p:nvSpPr>
          <p:cNvPr id="18" name="Oval 17"/>
          <p:cNvSpPr/>
          <p:nvPr/>
        </p:nvSpPr>
        <p:spPr bwMode="gray">
          <a:xfrm>
            <a:off x="5732447"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589891"/>
            <a:ext cx="4980" cy="2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589891"/>
            <a:ext cx="1" cy="2954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589891"/>
            <a:ext cx="1" cy="2898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589891"/>
            <a:ext cx="9092" cy="2898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32575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058959" y="4503420"/>
            <a:ext cx="7936098" cy="51434"/>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86267"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686785"/>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774412"/>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68159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769217"/>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269276"/>
            <a:ext cx="492574" cy="237822"/>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435741" y="3269275"/>
            <a:ext cx="619946" cy="23782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a:endCxn id="13" idx="0"/>
          </p:cNvCxnSpPr>
          <p:nvPr/>
        </p:nvCxnSpPr>
        <p:spPr>
          <a:xfrm>
            <a:off x="8201630" y="3263732"/>
            <a:ext cx="666244" cy="243366"/>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8867874" y="3263731"/>
            <a:ext cx="446276" cy="24336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ounded Rectangle 42"/>
          <p:cNvSpPr/>
          <p:nvPr/>
        </p:nvSpPr>
        <p:spPr bwMode="gray">
          <a:xfrm>
            <a:off x="2058958" y="284026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48" name="Rounded Rectangle 42"/>
          <p:cNvSpPr/>
          <p:nvPr/>
        </p:nvSpPr>
        <p:spPr bwMode="gray">
          <a:xfrm>
            <a:off x="842443" y="2846092"/>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Hipervisor</a:t>
            </a: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01019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391737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00500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85251"/>
            <a:ext cx="1012051" cy="1505442"/>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09941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391737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2085251"/>
            <a:ext cx="1073835"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728438"/>
            <a:ext cx="2438467" cy="19775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85252"/>
            <a:ext cx="1012051"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4" y="1728438"/>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1520499"/>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251356" y="2647896"/>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829939" y="2634243"/>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984812" y="2647896"/>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575551"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67763"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723025"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723025"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2006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7312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4588"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0178"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flipH="1">
            <a:off x="3246154" y="1542398"/>
            <a:ext cx="11396"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3446" y="1542398"/>
            <a:ext cx="1367"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768194" y="1542398"/>
            <a:ext cx="2515" cy="237497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140013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140390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140389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139510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gray">
          <a:xfrm>
            <a:off x="1327642" y="3991796"/>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160826" y="3624302"/>
            <a:ext cx="1889941"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Máquina Virtual</a:t>
            </a:r>
          </a:p>
        </p:txBody>
      </p:sp>
      <p:sp>
        <p:nvSpPr>
          <p:cNvPr id="59" name="TextBox 58"/>
          <p:cNvSpPr txBox="1"/>
          <p:nvPr/>
        </p:nvSpPr>
        <p:spPr>
          <a:xfrm>
            <a:off x="3778802" y="3624560"/>
            <a:ext cx="1974900"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Container Rígido</a:t>
            </a:r>
          </a:p>
        </p:txBody>
      </p:sp>
      <p:sp>
        <p:nvSpPr>
          <p:cNvPr id="44" name="Rounded Rectangle 43"/>
          <p:cNvSpPr/>
          <p:nvPr/>
        </p:nvSpPr>
        <p:spPr bwMode="gray">
          <a:xfrm>
            <a:off x="777243" y="1728439"/>
            <a:ext cx="1187963" cy="171943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18330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685559" y="3531480"/>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cxnSp>
        <p:nvCxnSpPr>
          <p:cNvPr id="8" name="Straight Connector 7"/>
          <p:cNvCxnSpPr/>
          <p:nvPr/>
        </p:nvCxnSpPr>
        <p:spPr>
          <a:xfrm flipH="1">
            <a:off x="2122415" y="1613239"/>
            <a:ext cx="16778" cy="19185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73305" y="1600030"/>
            <a:ext cx="17808" cy="184784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7902" y="1042448"/>
            <a:ext cx="1320874"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Base de </a:t>
            </a:r>
          </a:p>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Comparação</a:t>
            </a:r>
          </a:p>
        </p:txBody>
      </p:sp>
      <p:sp>
        <p:nvSpPr>
          <p:cNvPr id="137" name="TextBox 136"/>
          <p:cNvSpPr txBox="1"/>
          <p:nvPr/>
        </p:nvSpPr>
        <p:spPr>
          <a:xfrm>
            <a:off x="2319874" y="1336240"/>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1</a:t>
            </a:r>
          </a:p>
        </p:txBody>
      </p:sp>
      <p:sp>
        <p:nvSpPr>
          <p:cNvPr id="138" name="TextBox 137"/>
          <p:cNvSpPr txBox="1"/>
          <p:nvPr/>
        </p:nvSpPr>
        <p:spPr>
          <a:xfrm>
            <a:off x="6048827" y="2970540"/>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3" name="Rounded Rectangle 43"/>
          <p:cNvSpPr/>
          <p:nvPr/>
        </p:nvSpPr>
        <p:spPr bwMode="gray">
          <a:xfrm>
            <a:off x="2248604" y="1739751"/>
            <a:ext cx="1187963" cy="170812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9" name="Oval 118"/>
          <p:cNvSpPr/>
          <p:nvPr/>
        </p:nvSpPr>
        <p:spPr bwMode="gray">
          <a:xfrm>
            <a:off x="2589676" y="26402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53" name="Straight Connector 52"/>
          <p:cNvCxnSpPr/>
          <p:nvPr/>
        </p:nvCxnSpPr>
        <p:spPr>
          <a:xfrm>
            <a:off x="5032233" y="1602155"/>
            <a:ext cx="17939" cy="184572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78802" y="1338365"/>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2</a:t>
            </a:r>
          </a:p>
        </p:txBody>
      </p:sp>
      <p:sp>
        <p:nvSpPr>
          <p:cNvPr id="55" name="Rounded Rectangle 43"/>
          <p:cNvSpPr/>
          <p:nvPr/>
        </p:nvSpPr>
        <p:spPr bwMode="gray">
          <a:xfrm>
            <a:off x="3707532" y="1741876"/>
            <a:ext cx="1187963" cy="17059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1" name="TextBox 60"/>
          <p:cNvSpPr txBox="1"/>
          <p:nvPr/>
        </p:nvSpPr>
        <p:spPr>
          <a:xfrm>
            <a:off x="5855488" y="1336240"/>
            <a:ext cx="120545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a:t>
            </a:r>
            <a:r>
              <a:rPr lang="pt-BR" sz="1800" i="1" kern="0" dirty="0">
                <a:ea typeface="Arial Unicode MS" pitchFamily="34" charset="-128"/>
                <a:cs typeface="Arial Unicode MS" pitchFamily="34" charset="-128"/>
              </a:rPr>
              <a:t>n-1</a:t>
            </a:r>
          </a:p>
        </p:txBody>
      </p:sp>
      <p:sp>
        <p:nvSpPr>
          <p:cNvPr id="62" name="Rounded Rectangle 43"/>
          <p:cNvSpPr/>
          <p:nvPr/>
        </p:nvSpPr>
        <p:spPr bwMode="gray">
          <a:xfrm>
            <a:off x="5784218" y="1739751"/>
            <a:ext cx="1187963" cy="170812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67" name="Straight Connector 66"/>
          <p:cNvCxnSpPr/>
          <p:nvPr/>
        </p:nvCxnSpPr>
        <p:spPr>
          <a:xfrm>
            <a:off x="5667734" y="1613239"/>
            <a:ext cx="11613" cy="183463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254487" y="1323031"/>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29" name="TextBox 28"/>
          <p:cNvSpPr txBox="1"/>
          <p:nvPr/>
        </p:nvSpPr>
        <p:spPr>
          <a:xfrm>
            <a:off x="7534686" y="1329249"/>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Cenário </a:t>
            </a:r>
            <a:r>
              <a:rPr lang="pt-BR" sz="1800" i="1" kern="0" dirty="0">
                <a:ea typeface="Arial Unicode MS" pitchFamily="34" charset="-128"/>
                <a:cs typeface="Arial Unicode MS" pitchFamily="34" charset="-128"/>
              </a:rPr>
              <a:t>n</a:t>
            </a:r>
          </a:p>
        </p:txBody>
      </p:sp>
      <p:cxnSp>
        <p:nvCxnSpPr>
          <p:cNvPr id="34" name="Straight Connector 33"/>
          <p:cNvCxnSpPr/>
          <p:nvPr/>
        </p:nvCxnSpPr>
        <p:spPr>
          <a:xfrm>
            <a:off x="7145596" y="1606248"/>
            <a:ext cx="18602" cy="18416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gray">
          <a:xfrm>
            <a:off x="4007288" y="2609146"/>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6" name="Oval 35"/>
          <p:cNvSpPr/>
          <p:nvPr/>
        </p:nvSpPr>
        <p:spPr bwMode="gray">
          <a:xfrm>
            <a:off x="5847579" y="225551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8" name="Oval 37"/>
          <p:cNvSpPr/>
          <p:nvPr/>
        </p:nvSpPr>
        <p:spPr bwMode="gray">
          <a:xfrm>
            <a:off x="6398461" y="224949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9" name="Oval 38"/>
          <p:cNvSpPr/>
          <p:nvPr/>
        </p:nvSpPr>
        <p:spPr bwMode="gray">
          <a:xfrm>
            <a:off x="6398461" y="2840323"/>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0" name="TextBox 39"/>
          <p:cNvSpPr txBox="1"/>
          <p:nvPr/>
        </p:nvSpPr>
        <p:spPr>
          <a:xfrm>
            <a:off x="7611606" y="2959228"/>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1" name="Rounded Rectangle 43"/>
          <p:cNvSpPr/>
          <p:nvPr/>
        </p:nvSpPr>
        <p:spPr bwMode="gray">
          <a:xfrm>
            <a:off x="7346997" y="1728439"/>
            <a:ext cx="1187963" cy="171943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Oval 41"/>
          <p:cNvSpPr/>
          <p:nvPr/>
        </p:nvSpPr>
        <p:spPr bwMode="gray">
          <a:xfrm>
            <a:off x="7410358" y="224420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Oval 44"/>
          <p:cNvSpPr/>
          <p:nvPr/>
        </p:nvSpPr>
        <p:spPr bwMode="gray">
          <a:xfrm>
            <a:off x="7961240" y="223818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6" name="Oval 45"/>
          <p:cNvSpPr/>
          <p:nvPr/>
        </p:nvSpPr>
        <p:spPr bwMode="gray">
          <a:xfrm>
            <a:off x="7961240" y="2829011"/>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0" name="Oval 59"/>
          <p:cNvSpPr/>
          <p:nvPr/>
        </p:nvSpPr>
        <p:spPr bwMode="gray">
          <a:xfrm>
            <a:off x="3185281" y="35299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9" name="TextBox 68"/>
          <p:cNvSpPr txBox="1"/>
          <p:nvPr/>
        </p:nvSpPr>
        <p:spPr>
          <a:xfrm>
            <a:off x="6605590" y="3624302"/>
            <a:ext cx="184826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Container Flexível</a:t>
            </a:r>
          </a:p>
        </p:txBody>
      </p:sp>
      <p:sp>
        <p:nvSpPr>
          <p:cNvPr id="70" name="Oval 69"/>
          <p:cNvSpPr/>
          <p:nvPr/>
        </p:nvSpPr>
        <p:spPr bwMode="gray">
          <a:xfrm>
            <a:off x="5972993" y="352018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722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8152" y="292715"/>
            <a:ext cx="4453027" cy="5336176"/>
          </a:xfrm>
          <a:prstGeom prst="rect">
            <a:avLst/>
          </a:prstGeom>
        </p:spPr>
      </p:pic>
      <p:pic>
        <p:nvPicPr>
          <p:cNvPr id="5" name="Picture 4"/>
          <p:cNvPicPr>
            <a:picLocks noChangeAspect="1"/>
          </p:cNvPicPr>
          <p:nvPr/>
        </p:nvPicPr>
        <p:blipFill>
          <a:blip r:embed="rId3"/>
          <a:stretch>
            <a:fillRect/>
          </a:stretch>
        </p:blipFill>
        <p:spPr>
          <a:xfrm>
            <a:off x="2961479" y="5750742"/>
            <a:ext cx="195390" cy="215160"/>
          </a:xfrm>
          <a:prstGeom prst="rect">
            <a:avLst/>
          </a:prstGeom>
        </p:spPr>
      </p:pic>
      <p:pic>
        <p:nvPicPr>
          <p:cNvPr id="6" name="Picture 5"/>
          <p:cNvPicPr>
            <a:picLocks noChangeAspect="1"/>
          </p:cNvPicPr>
          <p:nvPr/>
        </p:nvPicPr>
        <p:blipFill>
          <a:blip r:embed="rId4"/>
          <a:stretch>
            <a:fillRect/>
          </a:stretch>
        </p:blipFill>
        <p:spPr>
          <a:xfrm>
            <a:off x="3906577" y="5750741"/>
            <a:ext cx="198396" cy="215161"/>
          </a:xfrm>
          <a:prstGeom prst="rect">
            <a:avLst/>
          </a:prstGeom>
        </p:spPr>
      </p:pic>
    </p:spTree>
    <p:extLst>
      <p:ext uri="{BB962C8B-B14F-4D97-AF65-F5344CB8AC3E}">
        <p14:creationId xmlns:p14="http://schemas.microsoft.com/office/powerpoint/2010/main" val="1956713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5450</TotalTime>
  <Words>467</Words>
  <Application>Microsoft Office PowerPoint</Application>
  <PresentationFormat>Custom</PresentationFormat>
  <Paragraphs>281</Paragraphs>
  <Slides>26</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Wingdings</vt:lpstr>
      <vt:lpstr>Courier New</vt:lpstr>
      <vt:lpstr>Symbol</vt:lpstr>
      <vt:lpstr>Arial Unicode MS</vt:lpstr>
      <vt:lpstr>Wingdings</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43</cp:revision>
  <cp:lastPrinted>2017-05-29T22:09:24Z</cp:lastPrinted>
  <dcterms:created xsi:type="dcterms:W3CDTF">2016-11-20T18:30:41Z</dcterms:created>
  <dcterms:modified xsi:type="dcterms:W3CDTF">2017-05-29T22:09:27Z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