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24"/>
  </p:notesMasterIdLst>
  <p:handoutMasterIdLst>
    <p:handoutMasterId r:id="rId25"/>
  </p:handoutMasterIdLst>
  <p:sldIdLst>
    <p:sldId id="361" r:id="rId2"/>
    <p:sldId id="362" r:id="rId3"/>
    <p:sldId id="356" r:id="rId4"/>
    <p:sldId id="357" r:id="rId5"/>
    <p:sldId id="327" r:id="rId6"/>
    <p:sldId id="347" r:id="rId7"/>
    <p:sldId id="349" r:id="rId8"/>
    <p:sldId id="344" r:id="rId9"/>
    <p:sldId id="352" r:id="rId10"/>
    <p:sldId id="336" r:id="rId11"/>
    <p:sldId id="363" r:id="rId12"/>
    <p:sldId id="284" r:id="rId13"/>
    <p:sldId id="325" r:id="rId14"/>
    <p:sldId id="286" r:id="rId15"/>
    <p:sldId id="285" r:id="rId16"/>
    <p:sldId id="291" r:id="rId17"/>
    <p:sldId id="364" r:id="rId18"/>
    <p:sldId id="287" r:id="rId19"/>
    <p:sldId id="365" r:id="rId20"/>
    <p:sldId id="265" r:id="rId21"/>
    <p:sldId id="339" r:id="rId22"/>
    <p:sldId id="346" r:id="rId23"/>
  </p:sldIdLst>
  <p:sldSz cx="12195175" cy="6859588"/>
  <p:notesSz cx="6797675" cy="9874250"/>
  <p:embeddedFontLst>
    <p:embeddedFont>
      <p:font typeface="Arial Unicode MS" panose="020B0604020202020204" pitchFamily="34" charset="-128"/>
      <p:regular r:id="rId26"/>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90" autoAdjust="0"/>
  </p:normalViewPr>
  <p:slideViewPr>
    <p:cSldViewPr snapToGrid="0" showGuides="1">
      <p:cViewPr varScale="1">
        <p:scale>
          <a:sx n="104" d="100"/>
          <a:sy n="104" d="100"/>
        </p:scale>
        <p:origin x="144" y="378"/>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326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060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064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2581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37197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3728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6000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6892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493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8441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1273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594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58398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pt-BR" sz="900" b="0" i="0" u="none" kern="0" baseline="0" dirty="0" err="1"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endParaRPr kumimoji="0" lang="pt-BR" sz="9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imagedirectory.wdf.sap.corp:6085/ImageLibrary/Index"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Short Presentation Title</a:t>
            </a:r>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sz="1800" dirty="0" smtClean="0"/>
              <a:t>Speaker’s Name, SAP (delete if not needed)</a:t>
            </a:r>
            <a:br>
              <a:rPr lang="en-US" sz="1800" dirty="0" smtClean="0"/>
            </a:br>
            <a:r>
              <a:rPr lang="en-US" sz="1800" dirty="0" smtClean="0"/>
              <a:t>Month 00, 2016</a:t>
            </a:r>
          </a:p>
        </p:txBody>
      </p:sp>
      <p:sp>
        <p:nvSpPr>
          <p:cNvPr id="16" name="Rectangle 15"/>
          <p:cNvSpPr/>
          <p:nvPr/>
        </p:nvSpPr>
        <p:spPr bwMode="gray">
          <a:xfrm>
            <a:off x="9871074" y="6088062"/>
            <a:ext cx="2000251"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7" name="Straight Arrow Connector 16"/>
          <p:cNvCxnSpPr>
            <a:stCxn id="18" idx="3"/>
            <a:endCxn id="16" idx="1"/>
          </p:cNvCxnSpPr>
          <p:nvPr/>
        </p:nvCxnSpPr>
        <p:spPr>
          <a:xfrm>
            <a:off x="9065369" y="6312325"/>
            <a:ext cx="805705" cy="369"/>
          </a:xfrm>
          <a:prstGeom prst="straightConnector1">
            <a:avLst/>
          </a:prstGeom>
          <a:ln w="63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gray">
          <a:xfrm>
            <a:off x="5863268" y="6087325"/>
            <a:ext cx="3202101" cy="450000"/>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smtClean="0">
                <a:solidFill>
                  <a:sysClr val="windowText" lastClr="000000"/>
                </a:solidFill>
                <a:ea typeface="Arial Unicode MS" pitchFamily="34" charset="-128"/>
                <a:cs typeface="Arial Unicode MS" pitchFamily="34" charset="-128"/>
                <a:sym typeface="Arial"/>
              </a:rPr>
              <a:t>Use the white area to place your partner or customer logo. Resize the box to fit the logo.</a:t>
            </a:r>
          </a:p>
        </p:txBody>
      </p:sp>
      <p:sp>
        <p:nvSpPr>
          <p:cNvPr id="20" name="Rounded Rectangle 19"/>
          <p:cNvSpPr/>
          <p:nvPr/>
        </p:nvSpPr>
        <p:spPr bwMode="gray">
          <a:xfrm>
            <a:off x="9639613" y="475268"/>
            <a:ext cx="2496574" cy="59121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000" kern="0" dirty="0" smtClean="0">
                <a:solidFill>
                  <a:sysClr val="windowText" lastClr="000000"/>
                </a:solidFill>
                <a:ea typeface="Arial Unicode MS" pitchFamily="34" charset="-128"/>
                <a:cs typeface="Arial Unicode MS" pitchFamily="34" charset="-128"/>
                <a:sym typeface="Arial"/>
              </a:rPr>
              <a:t>You can easily change the classification</a:t>
            </a:r>
            <a:r>
              <a:rPr lang="en-US" sz="1000" kern="0" dirty="0">
                <a:solidFill>
                  <a:sysClr val="windowText" lastClr="000000"/>
                </a:solidFill>
                <a:ea typeface="Arial Unicode MS" pitchFamily="34" charset="-128"/>
                <a:cs typeface="Arial Unicode MS" pitchFamily="34" charset="-128"/>
                <a:sym typeface="Arial"/>
              </a:rPr>
              <a:t> </a:t>
            </a:r>
            <a:r>
              <a:rPr lang="en-US" sz="1000" kern="0" dirty="0" smtClean="0">
                <a:solidFill>
                  <a:sysClr val="windowText" lastClr="000000"/>
                </a:solidFill>
                <a:ea typeface="Arial Unicode MS" pitchFamily="34" charset="-128"/>
                <a:cs typeface="Arial Unicode MS" pitchFamily="34" charset="-128"/>
                <a:sym typeface="Arial"/>
              </a:rPr>
              <a:t>on </a:t>
            </a:r>
            <a:r>
              <a:rPr lang="en-US" sz="1000" b="1" kern="0" dirty="0" smtClean="0">
                <a:solidFill>
                  <a:sysClr val="windowText" lastClr="000000"/>
                </a:solidFill>
                <a:ea typeface="Arial Unicode MS" pitchFamily="34" charset="-128"/>
                <a:cs typeface="Arial Unicode MS" pitchFamily="34" charset="-128"/>
                <a:sym typeface="Arial"/>
              </a:rPr>
              <a:t>all</a:t>
            </a:r>
            <a:r>
              <a:rPr lang="en-US" sz="1000" kern="0" dirty="0" smtClean="0">
                <a:solidFill>
                  <a:sysClr val="windowText" lastClr="000000"/>
                </a:solidFill>
                <a:ea typeface="Arial Unicode MS" pitchFamily="34" charset="-128"/>
                <a:cs typeface="Arial Unicode MS" pitchFamily="34" charset="-128"/>
                <a:sym typeface="Arial"/>
              </a:rPr>
              <a:t> slides with the </a:t>
            </a:r>
            <a:r>
              <a:rPr lang="en-US" sz="1000" i="1" kern="0" dirty="0" smtClean="0">
                <a:solidFill>
                  <a:sysClr val="windowText" lastClr="000000"/>
                </a:solidFill>
                <a:ea typeface="Arial Unicode MS" pitchFamily="34" charset="-128"/>
                <a:cs typeface="Arial Unicode MS" pitchFamily="34" charset="-128"/>
                <a:sym typeface="Arial"/>
              </a:rPr>
              <a:t>Presentation Wizard</a:t>
            </a:r>
            <a:r>
              <a:rPr lang="en-US" sz="1000" kern="0" dirty="0" smtClean="0">
                <a:solidFill>
                  <a:sysClr val="windowText" lastClr="000000"/>
                </a:solidFill>
                <a:ea typeface="Arial Unicode MS" pitchFamily="34" charset="-128"/>
                <a:cs typeface="Arial Unicode MS" pitchFamily="34" charset="-128"/>
                <a:sym typeface="Arial"/>
              </a:rPr>
              <a:t>. </a:t>
            </a:r>
            <a:br>
              <a:rPr lang="en-US" sz="1000" kern="0" dirty="0" smtClean="0">
                <a:solidFill>
                  <a:sysClr val="windowText" lastClr="000000"/>
                </a:solidFill>
                <a:ea typeface="Arial Unicode MS" pitchFamily="34" charset="-128"/>
                <a:cs typeface="Arial Unicode MS" pitchFamily="34" charset="-128"/>
                <a:sym typeface="Arial"/>
              </a:rPr>
            </a:br>
            <a:r>
              <a:rPr lang="en-US" sz="1000" kern="0" dirty="0" smtClean="0">
                <a:solidFill>
                  <a:sysClr val="windowText" lastClr="000000"/>
                </a:solidFill>
                <a:ea typeface="Arial Unicode MS" pitchFamily="34" charset="-128"/>
                <a:cs typeface="Arial Unicode MS" pitchFamily="34" charset="-128"/>
                <a:sym typeface="Arial"/>
              </a:rPr>
              <a:t>Go to </a:t>
            </a:r>
            <a:r>
              <a:rPr lang="en-US" sz="1000" i="1" kern="0" dirty="0" smtClean="0">
                <a:solidFill>
                  <a:sysClr val="windowText" lastClr="000000"/>
                </a:solidFill>
                <a:ea typeface="Arial Unicode MS" pitchFamily="34" charset="-128"/>
                <a:cs typeface="Arial Unicode MS" pitchFamily="34" charset="-128"/>
                <a:sym typeface="Arial"/>
              </a:rPr>
              <a:t>File</a:t>
            </a:r>
            <a:r>
              <a:rPr lang="en-US" sz="1000" kern="0" dirty="0" smtClean="0">
                <a:solidFill>
                  <a:sysClr val="windowText" lastClr="000000"/>
                </a:solidFill>
                <a:ea typeface="Arial Unicode MS" pitchFamily="34" charset="-128"/>
                <a:cs typeface="Arial Unicode MS" pitchFamily="34" charset="-128"/>
                <a:sym typeface="Arial"/>
              </a:rPr>
              <a:t> </a:t>
            </a:r>
            <a:r>
              <a:rPr lang="en-US" sz="1000" kern="0" dirty="0" smtClean="0">
                <a:solidFill>
                  <a:sysClr val="windowText" lastClr="000000"/>
                </a:solidFill>
                <a:ea typeface="Arial Unicode MS" pitchFamily="34" charset="-128"/>
                <a:cs typeface="Arial Unicode MS" pitchFamily="34" charset="-128"/>
                <a:sym typeface="Wingdings"/>
              </a:rPr>
              <a:t></a:t>
            </a:r>
            <a:r>
              <a:rPr lang="en-US" sz="1000" kern="0" dirty="0" smtClean="0">
                <a:solidFill>
                  <a:sysClr val="windowText" lastClr="000000"/>
                </a:solidFill>
                <a:ea typeface="Arial Unicode MS" pitchFamily="34" charset="-128"/>
                <a:cs typeface="Arial Unicode MS" pitchFamily="34" charset="-128"/>
                <a:sym typeface="Arial"/>
              </a:rPr>
              <a:t> </a:t>
            </a:r>
            <a:r>
              <a:rPr lang="en-US" sz="1000" i="1" kern="0" dirty="0" smtClean="0">
                <a:solidFill>
                  <a:sysClr val="windowText" lastClr="000000"/>
                </a:solidFill>
                <a:ea typeface="Arial Unicode MS" pitchFamily="34" charset="-128"/>
                <a:cs typeface="Arial Unicode MS" pitchFamily="34" charset="-128"/>
                <a:sym typeface="Arial"/>
              </a:rPr>
              <a:t>Change Classification</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15" name="Rounded Rectangle 14"/>
          <p:cNvSpPr/>
          <p:nvPr/>
        </p:nvSpPr>
        <p:spPr bwMode="gray">
          <a:xfrm rot="-300000">
            <a:off x="342492" y="3193764"/>
            <a:ext cx="4320000" cy="880657"/>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400" b="1" kern="0" dirty="0" smtClean="0">
                <a:solidFill>
                  <a:schemeClr val="tx1"/>
                </a:solidFill>
                <a:ea typeface="Arial Unicode MS" pitchFamily="34" charset="-128"/>
                <a:cs typeface="Arial Unicode MS" pitchFamily="34" charset="-128"/>
                <a:sym typeface="Arial"/>
              </a:rPr>
              <a:t>NOTE: </a:t>
            </a:r>
            <a:r>
              <a:rPr lang="en-US" sz="1400" kern="0" dirty="0" smtClean="0">
                <a:solidFill>
                  <a:schemeClr val="tx1"/>
                </a:solidFill>
                <a:ea typeface="Arial Unicode MS" pitchFamily="34" charset="-128"/>
                <a:cs typeface="Arial Unicode MS" pitchFamily="34" charset="-128"/>
                <a:sym typeface="Arial"/>
              </a:rPr>
              <a:t>Delete the </a:t>
            </a:r>
            <a:r>
              <a:rPr lang="en-US" sz="1400" kern="0" dirty="0">
                <a:solidFill>
                  <a:schemeClr val="tx1"/>
                </a:solidFill>
                <a:ea typeface="Arial Unicode MS" pitchFamily="34" charset="-128"/>
                <a:cs typeface="Arial Unicode MS" pitchFamily="34" charset="-128"/>
                <a:sym typeface="Arial"/>
              </a:rPr>
              <a:t>yellow stickers.</a:t>
            </a:r>
            <a:endParaRPr lang="en-US" sz="1400" kern="0" dirty="0" smtClean="0">
              <a:solidFill>
                <a:schemeClr val="tx1"/>
              </a:solidFill>
              <a:ea typeface="Arial Unicode MS" pitchFamily="34" charset="-128"/>
              <a:cs typeface="Arial Unicode MS" pitchFamily="34" charset="-128"/>
              <a:sym typeface="Arial"/>
            </a:endParaRPr>
          </a:p>
          <a:p>
            <a:pPr fontAlgn="base">
              <a:spcBef>
                <a:spcPts val="600"/>
              </a:spcBef>
              <a:spcAft>
                <a:spcPct val="0"/>
              </a:spcAft>
              <a:buClr>
                <a:srgbClr val="F0AB00"/>
              </a:buClr>
              <a:buSzPct val="80000"/>
            </a:pPr>
            <a:r>
              <a:rPr lang="en-US" sz="1400" kern="0" dirty="0" smtClean="0">
                <a:solidFill>
                  <a:schemeClr val="tx1"/>
                </a:solidFill>
                <a:ea typeface="Arial Unicode MS" pitchFamily="34" charset="-128"/>
                <a:cs typeface="Arial Unicode MS" pitchFamily="34" charset="-128"/>
                <a:sym typeface="Arial"/>
              </a:rPr>
              <a:t>Sample of title slide image. </a:t>
            </a:r>
            <a:br>
              <a:rPr lang="en-US" sz="1400" kern="0" dirty="0" smtClean="0">
                <a:solidFill>
                  <a:schemeClr val="tx1"/>
                </a:solidFill>
                <a:ea typeface="Arial Unicode MS" pitchFamily="34" charset="-128"/>
                <a:cs typeface="Arial Unicode MS" pitchFamily="34" charset="-128"/>
                <a:sym typeface="Arial"/>
              </a:rPr>
            </a:br>
            <a:r>
              <a:rPr lang="en-US" sz="1400" kern="0" dirty="0" smtClean="0">
                <a:solidFill>
                  <a:schemeClr val="tx1"/>
                </a:solidFill>
                <a:ea typeface="Arial Unicode MS" pitchFamily="34" charset="-128"/>
                <a:cs typeface="Arial Unicode MS" pitchFamily="34" charset="-128"/>
                <a:sym typeface="Arial"/>
              </a:rPr>
              <a:t>See </a:t>
            </a:r>
            <a:r>
              <a:rPr lang="en-US" sz="1400" kern="0" dirty="0" smtClean="0">
                <a:solidFill>
                  <a:schemeClr val="tx1"/>
                </a:solidFill>
                <a:ea typeface="Arial Unicode MS" pitchFamily="34" charset="-128"/>
                <a:cs typeface="Arial Unicode MS" pitchFamily="34" charset="-128"/>
                <a:sym typeface="Arial"/>
                <a:hlinkClick r:id="rId5"/>
              </a:rPr>
              <a:t>SAP Image Library </a:t>
            </a:r>
            <a:r>
              <a:rPr lang="en-US" sz="1400" kern="0" dirty="0" smtClean="0">
                <a:solidFill>
                  <a:schemeClr val="tx1"/>
                </a:solidFill>
                <a:ea typeface="Arial Unicode MS" pitchFamily="34" charset="-128"/>
                <a:cs typeface="Arial Unicode MS" pitchFamily="34" charset="-128"/>
                <a:sym typeface="Arial"/>
              </a:rPr>
              <a:t>for other available images</a:t>
            </a:r>
          </a:p>
        </p:txBody>
      </p:sp>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smtClean="0"/>
              <a:t>Divider page</a:t>
            </a:r>
            <a:endParaRPr lang="en-US" dirty="0"/>
          </a:p>
        </p:txBody>
      </p:sp>
      <p:sp>
        <p:nvSpPr>
          <p:cNvPr id="4" name="Text Placeholder 3"/>
          <p:cNvSpPr>
            <a:spLocks noGrp="1"/>
          </p:cNvSpPr>
          <p:nvPr>
            <p:ph type="body" sz="quarter" idx="10"/>
          </p:nvPr>
        </p:nvSpPr>
        <p:spPr/>
        <p:txBody>
          <a:bodyPr/>
          <a:lstStyle/>
          <a:p>
            <a:endParaRPr lang="en-US" dirty="0"/>
          </a:p>
        </p:txBody>
      </p:sp>
      <p:pic>
        <p:nvPicPr>
          <p:cNvPr id="5" name="Picture 4"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Divider page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6273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23850"/>
            <a:ext cx="11545888" cy="755650"/>
          </a:xfrm>
        </p:spPr>
        <p:txBody>
          <a:bodyPr/>
          <a:lstStyle/>
          <a:p>
            <a:r>
              <a:rPr lang="en-US" dirty="0" smtClean="0"/>
              <a:t>Insert page title </a:t>
            </a:r>
            <a:endParaRPr lang="en-US" dirty="0"/>
          </a:p>
        </p:txBody>
      </p:sp>
      <p:sp>
        <p:nvSpPr>
          <p:cNvPr id="3" name="Text Placeholder 2"/>
          <p:cNvSpPr>
            <a:spLocks noGrp="1"/>
          </p:cNvSpPr>
          <p:nvPr>
            <p:ph type="body" sz="quarter" idx="4294967295"/>
          </p:nvPr>
        </p:nvSpPr>
        <p:spPr>
          <a:xfrm>
            <a:off x="0" y="1690688"/>
            <a:ext cx="11545888" cy="4392612"/>
          </a:xfrm>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400" b="0" dirty="0" smtClean="0"/>
              <a:t>Subtitle </a:t>
            </a:r>
            <a:endParaRPr lang="en-US" sz="24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endParaRPr lang="en-US"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5" name="Picture Placeholder 4"/>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p:cNvSpPr/>
          <p:nvPr/>
        </p:nvSpPr>
        <p:spPr bwMode="gray">
          <a:xfrm>
            <a:off x="560070" y="662940"/>
            <a:ext cx="9761220" cy="4812030"/>
          </a:xfrm>
          <a:prstGeom prst="rect">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5" name="Can 4"/>
          <p:cNvSpPr/>
          <p:nvPr/>
        </p:nvSpPr>
        <p:spPr bwMode="gray">
          <a:xfrm>
            <a:off x="3734494" y="2413808"/>
            <a:ext cx="1191836" cy="1815292"/>
          </a:xfrm>
          <a:prstGeom prst="can">
            <a:avLst/>
          </a:prstGeom>
          <a:solidFill>
            <a:schemeClr val="accent1">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smtClean="0">
                <a:ea typeface="Arial Unicode MS" pitchFamily="34" charset="-128"/>
                <a:cs typeface="Arial Unicode MS" pitchFamily="34" charset="-128"/>
              </a:rPr>
              <a:t>Base de dados</a:t>
            </a:r>
            <a:endParaRPr kumimoji="0" lang="pt-BR" sz="20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6" name="Rounded Rectangle 5"/>
          <p:cNvSpPr/>
          <p:nvPr/>
        </p:nvSpPr>
        <p:spPr bwMode="gray">
          <a:xfrm>
            <a:off x="1104033" y="869718"/>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smtClean="0">
                <a:ln>
                  <a:noFill/>
                </a:ln>
                <a:effectLst/>
                <a:uLnTx/>
                <a:uFillTx/>
                <a:ea typeface="Arial Unicode MS" pitchFamily="34" charset="-128"/>
                <a:cs typeface="Arial Unicode MS" pitchFamily="34" charset="-128"/>
              </a:rPr>
              <a:t>Gerenciador AutoElastic</a:t>
            </a:r>
            <a:endParaRPr kumimoji="0" lang="pt-BR" sz="20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7" name="Rounded Rectangle 6"/>
          <p:cNvSpPr/>
          <p:nvPr/>
        </p:nvSpPr>
        <p:spPr bwMode="gray">
          <a:xfrm>
            <a:off x="768927" y="2413808"/>
            <a:ext cx="2580063" cy="1815292"/>
          </a:xfrm>
          <a:prstGeom prst="roundRect">
            <a:avLst/>
          </a:prstGeom>
          <a:solidFill>
            <a:schemeClr val="bg2">
              <a:alpha val="36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2000" kern="0" noProof="1" smtClean="0">
                <a:ea typeface="Arial Unicode MS" pitchFamily="34" charset="-128"/>
                <a:cs typeface="Arial Unicode MS" pitchFamily="34" charset="-128"/>
              </a:rPr>
              <a:t>Nó Frontend</a:t>
            </a:r>
          </a:p>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smtClean="0">
              <a:ln>
                <a:noFill/>
              </a:ln>
              <a:effectLst/>
              <a:uLnTx/>
              <a:uFillTx/>
              <a:ea typeface="Arial Unicode MS" pitchFamily="34" charset="-128"/>
              <a:cs typeface="Arial Unicode MS" pitchFamily="34" charset="-128"/>
            </a:endParaRPr>
          </a:p>
        </p:txBody>
      </p:sp>
      <p:cxnSp>
        <p:nvCxnSpPr>
          <p:cNvPr id="9" name="Straight Arrow Connector 8"/>
          <p:cNvCxnSpPr>
            <a:stCxn id="6" idx="2"/>
            <a:endCxn id="7" idx="0"/>
          </p:cNvCxnSpPr>
          <p:nvPr/>
        </p:nvCxnSpPr>
        <p:spPr>
          <a:xfrm flipH="1">
            <a:off x="2058959" y="1828799"/>
            <a:ext cx="1818" cy="5850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bwMode="gray">
          <a:xfrm>
            <a:off x="5451243" y="3270019"/>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smtClean="0">
                <a:ln>
                  <a:noFill/>
                </a:ln>
                <a:effectLst/>
                <a:uLnTx/>
                <a:uFillTx/>
                <a:ea typeface="Arial Unicode MS" pitchFamily="34" charset="-128"/>
                <a:cs typeface="Arial Unicode MS" pitchFamily="34" charset="-128"/>
              </a:rPr>
              <a:t>Nó 0</a:t>
            </a:r>
            <a:endParaRPr kumimoji="0" lang="pt-BR" sz="20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11" name="Rounded Rectangle 10"/>
          <p:cNvSpPr/>
          <p:nvPr/>
        </p:nvSpPr>
        <p:spPr bwMode="gray">
          <a:xfrm>
            <a:off x="7889643" y="3270018"/>
            <a:ext cx="1913487" cy="959081"/>
          </a:xfrm>
          <a:prstGeom prst="roundRect">
            <a:avLst/>
          </a:prstGeom>
          <a:solidFill>
            <a:schemeClr val="tx2">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2000" b="0" i="0" u="none" strike="noStrike" kern="0" cap="none" spc="0" normalizeH="0" baseline="0" noProof="1" smtClean="0">
                <a:ln>
                  <a:noFill/>
                </a:ln>
                <a:effectLst/>
                <a:uLnTx/>
                <a:uFillTx/>
                <a:ea typeface="Arial Unicode MS" pitchFamily="34" charset="-128"/>
                <a:cs typeface="Arial Unicode MS" pitchFamily="34" charset="-128"/>
              </a:rPr>
              <a:t>Nó n-1</a:t>
            </a:r>
            <a:endParaRPr kumimoji="0" lang="pt-BR" sz="20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12" name="Rounded Rectangle 11"/>
          <p:cNvSpPr/>
          <p:nvPr/>
        </p:nvSpPr>
        <p:spPr bwMode="gray">
          <a:xfrm>
            <a:off x="6115050" y="3321454"/>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smtClean="0">
                <a:ln>
                  <a:noFill/>
                </a:ln>
                <a:effectLst/>
                <a:uLnTx/>
                <a:uFillTx/>
                <a:ea typeface="Arial Unicode MS" pitchFamily="34" charset="-128"/>
                <a:cs typeface="Arial Unicode MS" pitchFamily="34" charset="-128"/>
              </a:rPr>
              <a:t>Docker</a:t>
            </a:r>
            <a:endParaRPr kumimoji="0" lang="pt-BR" sz="14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8553450" y="3321454"/>
            <a:ext cx="1143000" cy="240030"/>
          </a:xfrm>
          <a:prstGeom prst="roundRect">
            <a:avLst/>
          </a:prstGeom>
          <a:solidFill>
            <a:schemeClr val="accent5">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smtClean="0">
                <a:ln>
                  <a:noFill/>
                </a:ln>
                <a:effectLst/>
                <a:uLnTx/>
                <a:uFillTx/>
                <a:ea typeface="Arial Unicode MS" pitchFamily="34" charset="-128"/>
                <a:cs typeface="Arial Unicode MS" pitchFamily="34" charset="-128"/>
              </a:rPr>
              <a:t>Docker</a:t>
            </a:r>
            <a:endParaRPr kumimoji="0" lang="pt-BR" sz="14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14" name="Rectangle 13"/>
          <p:cNvSpPr/>
          <p:nvPr/>
        </p:nvSpPr>
        <p:spPr bwMode="gray">
          <a:xfrm>
            <a:off x="5451243" y="2653838"/>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smtClean="0">
                <a:ln>
                  <a:noFill/>
                </a:ln>
                <a:effectLst/>
                <a:uLnTx/>
                <a:uFillTx/>
                <a:ea typeface="Arial Unicode MS" pitchFamily="34" charset="-128"/>
                <a:cs typeface="Arial Unicode MS" pitchFamily="34" charset="-128"/>
              </a:rPr>
              <a:t>Container M</a:t>
            </a:r>
            <a:endParaRPr kumimoji="0" lang="pt-BR" sz="12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15" name="Rectangle 14"/>
          <p:cNvSpPr/>
          <p:nvPr/>
        </p:nvSpPr>
        <p:spPr bwMode="gray">
          <a:xfrm>
            <a:off x="6563763" y="2653837"/>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smtClean="0">
                <a:ln>
                  <a:noFill/>
                </a:ln>
                <a:effectLst/>
                <a:uLnTx/>
                <a:uFillTx/>
                <a:ea typeface="Arial Unicode MS" pitchFamily="34" charset="-128"/>
                <a:cs typeface="Arial Unicode MS" pitchFamily="34" charset="-128"/>
              </a:rPr>
              <a:t>Container  </a:t>
            </a:r>
            <a:r>
              <a:rPr lang="pt-BR" sz="1200" kern="0" noProof="1" smtClean="0">
                <a:ea typeface="Arial Unicode MS" pitchFamily="34" charset="-128"/>
                <a:cs typeface="Arial Unicode MS" pitchFamily="34" charset="-128"/>
              </a:rPr>
              <a:t>0</a:t>
            </a:r>
            <a:endParaRPr kumimoji="0" lang="pt-BR" sz="12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7709706" y="2648294"/>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smtClean="0">
                <a:ln>
                  <a:noFill/>
                </a:ln>
                <a:effectLst/>
                <a:uLnTx/>
                <a:uFillTx/>
                <a:ea typeface="Arial Unicode MS" pitchFamily="34" charset="-128"/>
                <a:cs typeface="Arial Unicode MS" pitchFamily="34" charset="-128"/>
              </a:rPr>
              <a:t>Container  1</a:t>
            </a:r>
            <a:endParaRPr kumimoji="0" lang="pt-BR" sz="12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17" name="Rectangle 16"/>
          <p:cNvSpPr/>
          <p:nvPr/>
        </p:nvSpPr>
        <p:spPr bwMode="gray">
          <a:xfrm>
            <a:off x="8822226" y="2648293"/>
            <a:ext cx="983847" cy="38394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smtClean="0">
                <a:ln>
                  <a:noFill/>
                </a:ln>
                <a:effectLst/>
                <a:uLnTx/>
                <a:uFillTx/>
                <a:ea typeface="Arial Unicode MS" pitchFamily="34" charset="-128"/>
                <a:cs typeface="Arial Unicode MS" pitchFamily="34" charset="-128"/>
              </a:rPr>
              <a:t>Container m-1</a:t>
            </a:r>
            <a:endParaRPr kumimoji="0" lang="pt-BR" sz="12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18" name="Oval 17"/>
          <p:cNvSpPr/>
          <p:nvPr/>
        </p:nvSpPr>
        <p:spPr bwMode="gray">
          <a:xfrm>
            <a:off x="5732447"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smtClean="0">
                <a:ln>
                  <a:noFill/>
                </a:ln>
                <a:effectLst/>
                <a:uLnTx/>
                <a:uFillTx/>
                <a:ea typeface="Arial Unicode MS" pitchFamily="34" charset="-128"/>
                <a:cs typeface="Arial Unicode MS" pitchFamily="34" charset="-128"/>
              </a:rPr>
              <a:t>M</a:t>
            </a:r>
            <a:endParaRPr kumimoji="0" lang="pt-BR" sz="12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20" name="Oval 19"/>
          <p:cNvSpPr/>
          <p:nvPr/>
        </p:nvSpPr>
        <p:spPr bwMode="gray">
          <a:xfrm>
            <a:off x="6849946"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smtClean="0">
                <a:ln>
                  <a:noFill/>
                </a:ln>
                <a:effectLst/>
                <a:uLnTx/>
                <a:uFillTx/>
                <a:ea typeface="Arial Unicode MS" pitchFamily="34" charset="-128"/>
                <a:cs typeface="Arial Unicode MS" pitchFamily="34" charset="-128"/>
              </a:rPr>
              <a:t>E</a:t>
            </a:r>
            <a:endParaRPr kumimoji="0" lang="pt-BR" sz="12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21" name="Oval 20"/>
          <p:cNvSpPr/>
          <p:nvPr/>
        </p:nvSpPr>
        <p:spPr bwMode="gray">
          <a:xfrm>
            <a:off x="7995889"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smtClean="0">
                <a:ln>
                  <a:noFill/>
                </a:ln>
                <a:effectLst/>
                <a:uLnTx/>
                <a:uFillTx/>
                <a:ea typeface="Arial Unicode MS" pitchFamily="34" charset="-128"/>
                <a:cs typeface="Arial Unicode MS" pitchFamily="34" charset="-128"/>
              </a:rPr>
              <a:t>E</a:t>
            </a:r>
            <a:endParaRPr kumimoji="0" lang="pt-BR" sz="12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22" name="Oval 21"/>
          <p:cNvSpPr/>
          <p:nvPr/>
        </p:nvSpPr>
        <p:spPr bwMode="gray">
          <a:xfrm>
            <a:off x="9099318" y="182879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smtClean="0">
                <a:ln>
                  <a:noFill/>
                </a:ln>
                <a:effectLst/>
                <a:uLnTx/>
                <a:uFillTx/>
                <a:ea typeface="Arial Unicode MS" pitchFamily="34" charset="-128"/>
                <a:cs typeface="Arial Unicode MS" pitchFamily="34" charset="-128"/>
              </a:rPr>
              <a:t>E</a:t>
            </a:r>
            <a:endParaRPr kumimoji="0" lang="pt-BR" sz="1200" b="0" i="0" u="none" strike="noStrike" kern="0" cap="none" spc="0" normalizeH="0" baseline="0" noProof="1" smtClean="0">
              <a:ln>
                <a:noFill/>
              </a:ln>
              <a:effectLst/>
              <a:uLnTx/>
              <a:uFillTx/>
              <a:ea typeface="Arial Unicode MS" pitchFamily="34" charset="-128"/>
              <a:cs typeface="Arial Unicode MS" pitchFamily="34" charset="-128"/>
            </a:endParaRPr>
          </a:p>
        </p:txBody>
      </p:sp>
      <p:cxnSp>
        <p:nvCxnSpPr>
          <p:cNvPr id="24" name="Straight Arrow Connector 23"/>
          <p:cNvCxnSpPr>
            <a:stCxn id="18" idx="4"/>
            <a:endCxn id="14" idx="0"/>
          </p:cNvCxnSpPr>
          <p:nvPr/>
        </p:nvCxnSpPr>
        <p:spPr>
          <a:xfrm>
            <a:off x="5938187" y="2219497"/>
            <a:ext cx="4980" cy="4343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0" idx="4"/>
            <a:endCxn id="15" idx="0"/>
          </p:cNvCxnSpPr>
          <p:nvPr/>
        </p:nvCxnSpPr>
        <p:spPr>
          <a:xfrm>
            <a:off x="7055686" y="2219497"/>
            <a:ext cx="1" cy="4343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4"/>
            <a:endCxn id="16" idx="0"/>
          </p:cNvCxnSpPr>
          <p:nvPr/>
        </p:nvCxnSpPr>
        <p:spPr>
          <a:xfrm>
            <a:off x="8201629" y="2219497"/>
            <a:ext cx="1" cy="42879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4"/>
            <a:endCxn id="17" idx="0"/>
          </p:cNvCxnSpPr>
          <p:nvPr/>
        </p:nvCxnSpPr>
        <p:spPr>
          <a:xfrm>
            <a:off x="9305058" y="2219497"/>
            <a:ext cx="9092" cy="4287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2"/>
          </p:cNvCxnSpPr>
          <p:nvPr/>
        </p:nvCxnSpPr>
        <p:spPr>
          <a:xfrm>
            <a:off x="2058959" y="4229100"/>
            <a:ext cx="0" cy="297180"/>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881316" y="4503420"/>
            <a:ext cx="8113741" cy="34290"/>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0" idx="2"/>
          </p:cNvCxnSpPr>
          <p:nvPr/>
        </p:nvCxnSpPr>
        <p:spPr>
          <a:xfrm flipH="1" flipV="1">
            <a:off x="6407987" y="4229100"/>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849329" y="4200693"/>
            <a:ext cx="4246" cy="29718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gray">
          <a:xfrm>
            <a:off x="1881316" y="4377690"/>
            <a:ext cx="177642" cy="24003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pt-BR" sz="2000" b="0" i="0" u="none" strike="noStrike" kern="0" cap="none" spc="0" normalizeH="0" baseline="0" noProof="1" smtClean="0">
              <a:ln>
                <a:noFill/>
              </a:ln>
              <a:effectLst/>
              <a:uLnTx/>
              <a:uFillTx/>
              <a:ea typeface="Arial Unicode MS" pitchFamily="34" charset="-128"/>
              <a:cs typeface="Arial Unicode MS" pitchFamily="34" charset="-128"/>
            </a:endParaRPr>
          </a:p>
        </p:txBody>
      </p:sp>
      <p:cxnSp>
        <p:nvCxnSpPr>
          <p:cNvPr id="52" name="Straight Connector 51"/>
          <p:cNvCxnSpPr>
            <a:stCxn id="5" idx="3"/>
          </p:cNvCxnSpPr>
          <p:nvPr/>
        </p:nvCxnSpPr>
        <p:spPr>
          <a:xfrm>
            <a:off x="4330412" y="4229100"/>
            <a:ext cx="1558" cy="30861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bwMode="gray">
          <a:xfrm>
            <a:off x="823544" y="3663920"/>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smtClean="0">
                <a:ln>
                  <a:noFill/>
                </a:ln>
                <a:effectLst/>
                <a:uLnTx/>
                <a:uFillTx/>
                <a:ea typeface="Arial Unicode MS" pitchFamily="34" charset="-128"/>
                <a:cs typeface="Arial Unicode MS" pitchFamily="34" charset="-128"/>
              </a:rPr>
              <a:t>Drivers</a:t>
            </a:r>
            <a:endParaRPr kumimoji="0" lang="pt-BR" sz="14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55" name="Rounded Rectangle 54"/>
          <p:cNvSpPr/>
          <p:nvPr/>
        </p:nvSpPr>
        <p:spPr bwMode="gray">
          <a:xfrm>
            <a:off x="2021161" y="3663315"/>
            <a:ext cx="1143000" cy="240030"/>
          </a:xfrm>
          <a:prstGeom prst="roundRect">
            <a:avLst/>
          </a:prstGeom>
          <a:solidFill>
            <a:schemeClr val="accent1">
              <a:alpha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400" b="0" i="0" u="none" strike="noStrike" kern="0" cap="none" spc="0" normalizeH="0" baseline="0" noProof="1" smtClean="0">
                <a:ln>
                  <a:noFill/>
                </a:ln>
                <a:effectLst/>
                <a:uLnTx/>
                <a:uFillTx/>
                <a:ea typeface="Arial Unicode MS" pitchFamily="34" charset="-128"/>
                <a:cs typeface="Arial Unicode MS" pitchFamily="34" charset="-128"/>
              </a:rPr>
              <a:t>Imagens</a:t>
            </a:r>
            <a:endParaRPr kumimoji="0" lang="pt-BR" sz="14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56" name="Oval 55"/>
          <p:cNvSpPr/>
          <p:nvPr/>
        </p:nvSpPr>
        <p:spPr bwMode="gray">
          <a:xfrm>
            <a:off x="1189304" y="4814109"/>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pt-BR" sz="1200" b="0" i="0" u="none" strike="noStrike" kern="0" cap="none" spc="0" normalizeH="0" baseline="0" noProof="1" smtClean="0">
                <a:ln>
                  <a:noFill/>
                </a:ln>
                <a:effectLst/>
                <a:uLnTx/>
                <a:uFillTx/>
                <a:ea typeface="Arial Unicode MS" pitchFamily="34" charset="-128"/>
                <a:cs typeface="Arial Unicode MS" pitchFamily="34" charset="-128"/>
              </a:rPr>
              <a:t>M</a:t>
            </a:r>
            <a:endParaRPr kumimoji="0" lang="pt-BR" sz="12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57" name="TextBox 56"/>
          <p:cNvSpPr txBox="1"/>
          <p:nvPr/>
        </p:nvSpPr>
        <p:spPr>
          <a:xfrm>
            <a:off x="1714500" y="4901736"/>
            <a:ext cx="2398092"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smtClean="0">
                <a:ea typeface="Arial Unicode MS" pitchFamily="34" charset="-128"/>
                <a:cs typeface="Arial Unicode MS" pitchFamily="34" charset="-128"/>
              </a:rPr>
              <a:t>Processo mestre da aplicação</a:t>
            </a:r>
            <a:endParaRPr lang="pt-BR" sz="1400" kern="0" noProof="1" smtClean="0">
              <a:ea typeface="Arial Unicode MS" pitchFamily="34" charset="-128"/>
              <a:cs typeface="Arial Unicode MS" pitchFamily="34" charset="-128"/>
            </a:endParaRPr>
          </a:p>
        </p:txBody>
      </p:sp>
      <p:sp>
        <p:nvSpPr>
          <p:cNvPr id="58" name="Oval 57"/>
          <p:cNvSpPr/>
          <p:nvPr/>
        </p:nvSpPr>
        <p:spPr bwMode="gray">
          <a:xfrm>
            <a:off x="4213944" y="4808914"/>
            <a:ext cx="411480" cy="390698"/>
          </a:xfrm>
          <a:prstGeom prst="ellipse">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pt-BR" sz="1200" kern="0" noProof="1" smtClean="0">
                <a:ea typeface="Arial Unicode MS" pitchFamily="34" charset="-128"/>
                <a:cs typeface="Arial Unicode MS" pitchFamily="34" charset="-128"/>
              </a:rPr>
              <a:t>E</a:t>
            </a:r>
            <a:endParaRPr kumimoji="0" lang="pt-BR" sz="1200" b="0" i="0" u="none" strike="noStrike" kern="0" cap="none" spc="0" normalizeH="0" baseline="0" noProof="1" smtClean="0">
              <a:ln>
                <a:noFill/>
              </a:ln>
              <a:effectLst/>
              <a:uLnTx/>
              <a:uFillTx/>
              <a:ea typeface="Arial Unicode MS" pitchFamily="34" charset="-128"/>
              <a:cs typeface="Arial Unicode MS" pitchFamily="34" charset="-128"/>
            </a:endParaRPr>
          </a:p>
        </p:txBody>
      </p:sp>
      <p:sp>
        <p:nvSpPr>
          <p:cNvPr id="59" name="TextBox 58"/>
          <p:cNvSpPr txBox="1"/>
          <p:nvPr/>
        </p:nvSpPr>
        <p:spPr>
          <a:xfrm>
            <a:off x="4739140" y="4896541"/>
            <a:ext cx="2478243"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smtClean="0">
                <a:ea typeface="Arial Unicode MS" pitchFamily="34" charset="-128"/>
                <a:cs typeface="Arial Unicode MS" pitchFamily="34" charset="-128"/>
              </a:rPr>
              <a:t>Processo escravo da aplicação</a:t>
            </a:r>
            <a:endParaRPr lang="pt-BR" sz="1400" kern="0" noProof="1" smtClean="0">
              <a:ea typeface="Arial Unicode MS" pitchFamily="34" charset="-128"/>
              <a:cs typeface="Arial Unicode MS" pitchFamily="34" charset="-128"/>
            </a:endParaRPr>
          </a:p>
        </p:txBody>
      </p:sp>
      <p:sp>
        <p:nvSpPr>
          <p:cNvPr id="60" name="TextBox 59"/>
          <p:cNvSpPr txBox="1"/>
          <p:nvPr/>
        </p:nvSpPr>
        <p:spPr>
          <a:xfrm>
            <a:off x="6563763" y="4325381"/>
            <a:ext cx="1750479"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pt-BR" sz="1400" kern="0" noProof="1" smtClean="0">
                <a:ea typeface="Arial Unicode MS" pitchFamily="34" charset="-128"/>
                <a:cs typeface="Arial Unicode MS" pitchFamily="34" charset="-128"/>
              </a:rPr>
              <a:t>Rede de interconexão</a:t>
            </a:r>
            <a:endParaRPr lang="pt-BR" sz="1400" kern="0" noProof="1" smtClean="0">
              <a:ea typeface="Arial Unicode MS" pitchFamily="34" charset="-128"/>
              <a:cs typeface="Arial Unicode MS" pitchFamily="34" charset="-128"/>
            </a:endParaRPr>
          </a:p>
        </p:txBody>
      </p:sp>
      <p:cxnSp>
        <p:nvCxnSpPr>
          <p:cNvPr id="62" name="Straight Arrow Connector 61"/>
          <p:cNvCxnSpPr>
            <a:stCxn id="14" idx="2"/>
            <a:endCxn id="12" idx="0"/>
          </p:cNvCxnSpPr>
          <p:nvPr/>
        </p:nvCxnSpPr>
        <p:spPr>
          <a:xfrm>
            <a:off x="5943167" y="3037781"/>
            <a:ext cx="743383" cy="283673"/>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2"/>
            <a:endCxn id="12" idx="0"/>
          </p:cNvCxnSpPr>
          <p:nvPr/>
        </p:nvCxnSpPr>
        <p:spPr>
          <a:xfrm flipH="1">
            <a:off x="6686550" y="3037780"/>
            <a:ext cx="369137" cy="283674"/>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2"/>
          </p:cNvCxnSpPr>
          <p:nvPr/>
        </p:nvCxnSpPr>
        <p:spPr>
          <a:xfrm>
            <a:off x="8201630" y="3032237"/>
            <a:ext cx="897688" cy="289217"/>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7" idx="2"/>
            <a:endCxn id="13" idx="0"/>
          </p:cNvCxnSpPr>
          <p:nvPr/>
        </p:nvCxnSpPr>
        <p:spPr>
          <a:xfrm flipH="1">
            <a:off x="9124950" y="3032236"/>
            <a:ext cx="189200" cy="289218"/>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65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Insert page title </a:t>
            </a:r>
            <a:endParaRPr lang="en-US" b="0" dirty="0"/>
          </a:p>
        </p:txBody>
      </p:sp>
      <p:sp>
        <p:nvSpPr>
          <p:cNvPr id="3" name="Text Placeholder 2"/>
          <p:cNvSpPr>
            <a:spLocks noGrp="1"/>
          </p:cNvSpPr>
          <p:nvPr>
            <p:ph type="body" sz="quarter" idx="10"/>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4" name="Text Placeholder 3"/>
          <p:cNvSpPr>
            <a:spLocks noGrp="1"/>
          </p:cNvSpPr>
          <p:nvPr>
            <p:ph type="body" sz="quarter" idx="14"/>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7" name="Text Placeholder 6"/>
          <p:cNvSpPr>
            <a:spLocks noGrp="1"/>
          </p:cNvSpPr>
          <p:nvPr>
            <p:ph type="body" sz="quarter" idx="10"/>
          </p:nvPr>
        </p:nvSpPr>
        <p:spPr/>
        <p:txBody>
          <a:bodyPr/>
          <a:lstStyle/>
          <a:p>
            <a:r>
              <a:rPr lang="en-US" b="1" dirty="0" smtClean="0"/>
              <a:t>Contact information:</a:t>
            </a:r>
          </a:p>
          <a:p>
            <a:endParaRPr lang="en-US" dirty="0" smtClean="0"/>
          </a:p>
          <a:p>
            <a:r>
              <a:rPr lang="en-US" dirty="0" smtClean="0"/>
              <a:t>F name L name</a:t>
            </a:r>
          </a:p>
          <a:p>
            <a:r>
              <a:rPr lang="en-US" dirty="0" smtClean="0"/>
              <a:t>Title</a:t>
            </a:r>
          </a:p>
          <a:p>
            <a:r>
              <a:rPr lang="en-US" dirty="0" smtClean="0"/>
              <a:t>Address</a:t>
            </a:r>
          </a:p>
          <a:p>
            <a:r>
              <a:rPr lang="en-US" dirty="0" smtClean="0"/>
              <a:t>Phone number</a:t>
            </a:r>
          </a:p>
          <a:p>
            <a:endParaRPr lang="en-US" dirty="0" smtClean="0"/>
          </a:p>
          <a:p>
            <a:r>
              <a:rPr lang="en-US" dirty="0" smtClean="0"/>
              <a:t>F name L name</a:t>
            </a:r>
          </a:p>
          <a:p>
            <a:r>
              <a:rPr lang="en-US" dirty="0" smtClean="0"/>
              <a:t>Title</a:t>
            </a:r>
          </a:p>
          <a:p>
            <a:r>
              <a:rPr lang="en-US" dirty="0" smtClean="0"/>
              <a:t>Address</a:t>
            </a:r>
          </a:p>
          <a:p>
            <a:r>
              <a:rPr lang="en-US" dirty="0" smtClean="0"/>
              <a:t>Phone number</a:t>
            </a:r>
            <a:endParaRPr lang="en-US" dirty="0"/>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Presentation Title</a:t>
            </a:r>
            <a:br>
              <a:rPr lang="en-US" dirty="0"/>
            </a:br>
            <a:r>
              <a:rPr lang="en-US" dirty="0"/>
              <a:t>Breaks to Two Lines</a:t>
            </a:r>
          </a:p>
        </p:txBody>
      </p:sp>
      <p:sp>
        <p:nvSpPr>
          <p:cNvPr id="14" name="Rounded Rectangle 13"/>
          <p:cNvSpPr/>
          <p:nvPr/>
        </p:nvSpPr>
        <p:spPr bwMode="gray">
          <a:xfrm rot="300000">
            <a:off x="3322630" y="5352007"/>
            <a:ext cx="3776739" cy="35285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algn="ctr" fontAlgn="base">
              <a:spcBef>
                <a:spcPts val="600"/>
              </a:spcBef>
              <a:spcAft>
                <a:spcPct val="0"/>
              </a:spcAft>
              <a:buClr>
                <a:srgbClr val="F0AB00"/>
              </a:buClr>
              <a:buSzPct val="80000"/>
            </a:pPr>
            <a:r>
              <a:rPr lang="en-US" sz="1600" kern="0" dirty="0" smtClean="0">
                <a:solidFill>
                  <a:sysClr val="windowText" lastClr="000000"/>
                </a:solidFill>
                <a:ea typeface="Arial Unicode MS" pitchFamily="34" charset="-128"/>
                <a:cs typeface="Arial Unicode MS" pitchFamily="34" charset="-128"/>
                <a:sym typeface="Arial"/>
              </a:rPr>
              <a:t>Should </a:t>
            </a:r>
            <a:r>
              <a:rPr lang="en-US" sz="1600" kern="0" dirty="0">
                <a:solidFill>
                  <a:sysClr val="windowText" lastClr="000000"/>
                </a:solidFill>
                <a:ea typeface="Arial Unicode MS" pitchFamily="34" charset="-128"/>
                <a:cs typeface="Arial Unicode MS" pitchFamily="34" charset="-128"/>
                <a:sym typeface="Arial"/>
              </a:rPr>
              <a:t>be used for </a:t>
            </a:r>
            <a:r>
              <a:rPr lang="en-US" sz="1600" kern="0" dirty="0" smtClean="0">
                <a:solidFill>
                  <a:sysClr val="windowText" lastClr="000000"/>
                </a:solidFill>
                <a:ea typeface="Arial Unicode MS" pitchFamily="34" charset="-128"/>
                <a:cs typeface="Arial Unicode MS" pitchFamily="34" charset="-128"/>
                <a:sym typeface="Arial"/>
              </a:rPr>
              <a:t>cloud presentations</a:t>
            </a:r>
            <a:endParaRPr lang="en-US" sz="1600" i="1" kern="0" dirty="0" smtClean="0">
              <a:solidFill>
                <a:sysClr val="windowText" lastClr="000000"/>
              </a:solidFill>
              <a:ea typeface="Arial Unicode MS" pitchFamily="34" charset="-128"/>
              <a:cs typeface="Arial Unicode MS" pitchFamily="34" charset="-128"/>
              <a:sym typeface="Aria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202648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1</a:t>
            </a:r>
            <a:endParaRPr lang="en-US" b="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61091" y="2407920"/>
            <a:ext cx="4634084" cy="4451667"/>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564367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b="5660"/>
          <a:stretch/>
        </p:blipFill>
        <p:spPr>
          <a:xfrm>
            <a:off x="0" y="2039939"/>
            <a:ext cx="12193200" cy="4819650"/>
          </a:xfrm>
          <a:prstGeom prst="rect">
            <a:avLst/>
          </a:prstGeom>
        </p:spPr>
      </p:pic>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a:t>
            </a:r>
            <a:r>
              <a:rPr lang="en-US" dirty="0" smtClean="0"/>
              <a:t>2</a:t>
            </a:r>
            <a:endParaRPr lang="en-US" b="0" dirty="0"/>
          </a:p>
        </p:txBody>
      </p:sp>
      <p:pic>
        <p:nvPicPr>
          <p:cNvPr id="8" name="Picture 7"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0503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a:t>
            </a:r>
            <a:r>
              <a:rPr lang="en-US" dirty="0" smtClean="0"/>
              <a:t>3</a:t>
            </a:r>
            <a:endParaRPr lang="en-US" b="0" dirty="0"/>
          </a:p>
        </p:txBody>
      </p:sp>
      <p:pic>
        <p:nvPicPr>
          <p:cNvPr id="4" name="Picture 2" descr="\\dwdf032\Cmedia\Transfer\Special_Projects\01_CSP\Z_Helpful-Information\Illustration\PNG\274519_v_srgb_s_g.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1424" t="8086" r="6631" b="6858"/>
          <a:stretch/>
        </p:blipFill>
        <p:spPr bwMode="auto">
          <a:xfrm>
            <a:off x="6600437" y="2206172"/>
            <a:ext cx="5382467" cy="4385128"/>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a:t>
            </a:r>
            <a:r>
              <a:rPr lang="en-US" dirty="0" smtClean="0"/>
              <a:t>4</a:t>
            </a:r>
            <a:endParaRPr lang="en-US" b="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29483" y="2743199"/>
            <a:ext cx="6056026" cy="3822705"/>
          </a:xfrm>
          <a:prstGeom prst="rect">
            <a:avLst/>
          </a:prstGeom>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149193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sp>
        <p:nvSpPr>
          <p:cNvPr id="2" name="Title 1"/>
          <p:cNvSpPr>
            <a:spLocks noGrp="1"/>
          </p:cNvSpPr>
          <p:nvPr>
            <p:ph type="ctrTitle"/>
          </p:nvPr>
        </p:nvSpPr>
        <p:spPr/>
        <p:txBody>
          <a:bodyPr/>
          <a:lstStyle/>
          <a:p>
            <a:r>
              <a:rPr lang="en-US" dirty="0"/>
              <a:t>Alternate PowerPoint title page </a:t>
            </a:r>
            <a:br>
              <a:rPr lang="en-US" dirty="0"/>
            </a:br>
            <a:r>
              <a:rPr lang="en-US" dirty="0"/>
              <a:t>option </a:t>
            </a:r>
            <a:r>
              <a:rPr lang="en-US" dirty="0" smtClean="0"/>
              <a:t>5</a:t>
            </a:r>
            <a:endParaRPr lang="en-US" b="0" dirty="0"/>
          </a:p>
        </p:txBody>
      </p:sp>
      <p:pic>
        <p:nvPicPr>
          <p:cNvPr id="4" name="Picture 2" descr="\\dwdf032\cmedia\Templates_Guidelines\eOn\_Presentations\_Templates\_Corporate_4x3\Proposals_Titleslides\272911_v1.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81371" y="2317582"/>
            <a:ext cx="5203825" cy="4553117"/>
          </a:xfrm>
          <a:prstGeom prst="rect">
            <a:avLst/>
          </a:prstGeom>
          <a:noFill/>
          <a:extLst>
            <a:ext uri="{909E8E84-426E-40DD-AFC4-6F175D3DCCD1}">
              <a14:hiddenFill xmlns:a14="http://schemas.microsoft.com/office/drawing/2010/main">
                <a:solidFill>
                  <a:srgbClr val="FFFFFF"/>
                </a:solidFill>
              </a14:hiddenFill>
            </a:ext>
          </a:extLst>
        </p:spPr>
      </p:pic>
      <p:sp>
        <p:nvSpPr>
          <p:cNvPr id="5"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pt-BR"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pt-BR"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940448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Agenda item/divider headline</a:t>
            </a:r>
          </a:p>
          <a:p>
            <a:pPr lvl="1"/>
            <a:r>
              <a:rPr lang="en-US" dirty="0" smtClean="0"/>
              <a:t>Details</a:t>
            </a:r>
          </a:p>
          <a:p>
            <a:r>
              <a:rPr lang="en-US" dirty="0" smtClean="0"/>
              <a:t>Agenda item/divider headline</a:t>
            </a:r>
          </a:p>
          <a:p>
            <a:pPr lvl="1"/>
            <a:r>
              <a:rPr lang="en-US" dirty="0" smtClean="0"/>
              <a:t>Details</a:t>
            </a:r>
          </a:p>
          <a:p>
            <a:r>
              <a:rPr lang="en-US" dirty="0" smtClean="0"/>
              <a:t>Agenda item/divider headline</a:t>
            </a:r>
          </a:p>
          <a:p>
            <a:pPr lvl="1"/>
            <a:r>
              <a:rPr lang="en-US" dirty="0" smtClean="0"/>
              <a:t>Details</a:t>
            </a:r>
          </a:p>
          <a:p>
            <a:r>
              <a:rPr lang="en-US" dirty="0" smtClean="0"/>
              <a:t>Agenda item/divider headline</a:t>
            </a:r>
          </a:p>
          <a:p>
            <a:pPr lvl="1"/>
            <a:r>
              <a:rPr lang="en-US" dirty="0" smtClean="0"/>
              <a:t>Details</a:t>
            </a:r>
          </a:p>
          <a:p>
            <a:r>
              <a:rPr lang="en-US" dirty="0" smtClean="0"/>
              <a:t>Agenda item/divider headline</a:t>
            </a:r>
          </a:p>
          <a:p>
            <a:pPr lvl="1"/>
            <a:r>
              <a:rPr lang="en-US" dirty="0" smtClean="0"/>
              <a:t>Details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smtClean="0"/>
              <a:t>Divider page</a:t>
            </a:r>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74969617"/>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990</TotalTime>
  <Words>360</Words>
  <Application>Microsoft Office PowerPoint</Application>
  <PresentationFormat>Custom</PresentationFormat>
  <Paragraphs>123</Paragraphs>
  <Slides>22</Slides>
  <Notes>20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 Unicode MS</vt:lpstr>
      <vt:lpstr>Arial</vt:lpstr>
      <vt:lpstr>Wingdings</vt:lpstr>
      <vt:lpstr>Courier New</vt:lpstr>
      <vt:lpstr>Wingdings</vt:lpstr>
      <vt:lpstr>Symbol</vt:lpstr>
      <vt:lpstr>SAP_2016_16x9_white</vt:lpstr>
      <vt:lpstr>Short Presentation Title</vt:lpstr>
      <vt:lpstr>Alternate Presentation Title Breaks to Two Lines</vt:lpstr>
      <vt:lpstr>Alternate PowerPoint title page  option 1</vt:lpstr>
      <vt:lpstr>Alternate PowerPoint title page  option 2</vt:lpstr>
      <vt:lpstr>Alternate PowerPoint title page  option 3</vt:lpstr>
      <vt:lpstr>Alternate PowerPoint title page  option 4</vt:lpstr>
      <vt:lpstr>Alternate PowerPoint title page  option 5</vt:lpstr>
      <vt:lpstr>Agenda</vt:lpstr>
      <vt:lpstr>Divider page</vt:lpstr>
      <vt:lpstr>Divider page</vt:lpstr>
      <vt:lpstr>Divider page</vt:lpstr>
      <vt:lpstr>Insert page title </vt:lpstr>
      <vt:lpstr>Insert page title Subtitle </vt:lpstr>
      <vt:lpstr>Insert page title </vt:lpstr>
      <vt:lpstr>Insert page title </vt:lpstr>
      <vt:lpstr>Insert page title </vt:lpstr>
      <vt:lpstr>PowerPoint Presentation</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Brauner, Douglas</cp:lastModifiedBy>
  <cp:revision>9</cp:revision>
  <dcterms:created xsi:type="dcterms:W3CDTF">2016-11-20T18:30:41Z</dcterms:created>
  <dcterms:modified xsi:type="dcterms:W3CDTF">2016-11-21T11:01:20Z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