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272" r:id="rId5"/>
    <p:sldId id="274" r:id="rId6"/>
    <p:sldId id="275" r:id="rId7"/>
    <p:sldId id="273" r:id="rId8"/>
    <p:sldId id="269" r:id="rId9"/>
    <p:sldId id="276" r:id="rId10"/>
    <p:sldId id="261" r:id="rId11"/>
    <p:sldId id="262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2424" autoAdjust="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3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6.jp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23" Type="http://schemas.openxmlformats.org/officeDocument/2006/relationships/image" Target="../media/image26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Relationship Id="rId2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154955" y="1225164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SISUV</a:t>
            </a:r>
            <a:r>
              <a:rPr lang="en-US" dirty="0"/>
              <a:t/>
            </a:r>
            <a:br>
              <a:rPr lang="en-US" dirty="0"/>
            </a:br>
            <a:r>
              <a:rPr lang="pt-BR" sz="4000" dirty="0" smtClean="0"/>
              <a:t>Sistema de recomendação de veículos SUV.</a:t>
            </a:r>
            <a:endParaRPr lang="pt-BR" sz="40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Brauner, Rafael </a:t>
            </a:r>
            <a:r>
              <a:rPr lang="en-US" dirty="0" err="1" smtClean="0"/>
              <a:t>damasceno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Dificuldades</a:t>
            </a:r>
            <a:r>
              <a:rPr lang="en-US" dirty="0" smtClean="0"/>
              <a:t> </a:t>
            </a:r>
            <a:r>
              <a:rPr lang="en-US" dirty="0" err="1" smtClean="0"/>
              <a:t>encontradas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Dependencia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 de formulas com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entendimento</a:t>
            </a:r>
            <a:r>
              <a:rPr lang="en-US" dirty="0" smtClean="0"/>
              <a:t> do expert;</a:t>
            </a:r>
          </a:p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ExSINTA</a:t>
            </a:r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testável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– </a:t>
            </a:r>
            <a:r>
              <a:rPr lang="en-US" dirty="0" err="1" smtClean="0"/>
              <a:t>perda</a:t>
            </a:r>
            <a:r>
              <a:rPr lang="en-US" dirty="0" smtClean="0"/>
              <a:t> de dados;</a:t>
            </a:r>
          </a:p>
          <a:p>
            <a:pPr lvl="1"/>
            <a:r>
              <a:rPr lang="en-US" dirty="0" err="1" smtClean="0"/>
              <a:t>Produtividade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versionável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r>
              <a:rPr lang="en-US" dirty="0" smtClean="0"/>
              <a:t> para </a:t>
            </a:r>
            <a:r>
              <a:rPr lang="en-US" dirty="0" err="1" smtClean="0"/>
              <a:t>recomendação</a:t>
            </a:r>
            <a:r>
              <a:rPr lang="en-US" dirty="0" smtClean="0"/>
              <a:t> de </a:t>
            </a:r>
            <a:r>
              <a:rPr lang="en-US" dirty="0" err="1" smtClean="0"/>
              <a:t>veículo</a:t>
            </a:r>
            <a:r>
              <a:rPr lang="en-US" dirty="0" smtClean="0"/>
              <a:t> SUV </a:t>
            </a:r>
            <a:r>
              <a:rPr lang="en-US" dirty="0" err="1" smtClean="0"/>
              <a:t>baseado</a:t>
            </a:r>
            <a:r>
              <a:rPr lang="en-US" dirty="0" smtClean="0"/>
              <a:t> no </a:t>
            </a:r>
            <a:r>
              <a:rPr lang="en-US" dirty="0" err="1" smtClean="0"/>
              <a:t>ExSINTA</a:t>
            </a:r>
            <a:endParaRPr lang="en-US" dirty="0" smtClean="0"/>
          </a:p>
          <a:p>
            <a:r>
              <a:rPr lang="pt-BR" dirty="0" err="1"/>
              <a:t>SUVs</a:t>
            </a:r>
            <a:r>
              <a:rPr lang="pt-BR" dirty="0"/>
              <a:t> vendidos no Brasil</a:t>
            </a:r>
          </a:p>
          <a:p>
            <a:r>
              <a:rPr lang="pt-BR" dirty="0"/>
              <a:t>Versões top de linha</a:t>
            </a:r>
          </a:p>
          <a:p>
            <a:r>
              <a:rPr lang="pt-BR" dirty="0"/>
              <a:t>Modelos 0KM</a:t>
            </a:r>
          </a:p>
          <a:p>
            <a:r>
              <a:rPr lang="pt-BR" dirty="0"/>
              <a:t>Modelos referência em avaliações recentes (1 ano no máximo)</a:t>
            </a:r>
          </a:p>
          <a:p>
            <a:r>
              <a:rPr lang="pt-BR" dirty="0"/>
              <a:t>Modelo de entrada do </a:t>
            </a:r>
            <a:r>
              <a:rPr lang="pt-BR" dirty="0" smtClean="0"/>
              <a:t>veículo</a:t>
            </a:r>
            <a:endParaRPr lang="en-US" dirty="0" smtClean="0"/>
          </a:p>
          <a:p>
            <a:r>
              <a:rPr lang="en-US" dirty="0" smtClean="0"/>
              <a:t>20+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com </a:t>
            </a:r>
            <a:r>
              <a:rPr lang="en-US" dirty="0" err="1" smtClean="0"/>
              <a:t>listas</a:t>
            </a:r>
            <a:r>
              <a:rPr lang="en-US" dirty="0" smtClean="0"/>
              <a:t> de </a:t>
            </a:r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versões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495" y="2118229"/>
            <a:ext cx="1933198" cy="144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979" y="4495236"/>
            <a:ext cx="2158890" cy="899538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4" y="1315197"/>
            <a:ext cx="2072910" cy="11647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3" y="2477889"/>
            <a:ext cx="2125117" cy="1324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6" y="3696902"/>
            <a:ext cx="2116844" cy="1599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05" y="2439972"/>
            <a:ext cx="1917532" cy="1232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02" y="1320231"/>
            <a:ext cx="2174318" cy="1157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57" y="2464486"/>
            <a:ext cx="2184904" cy="1092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81" y="1325896"/>
            <a:ext cx="1665252" cy="1104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7" y="3552731"/>
            <a:ext cx="2425756" cy="1487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41" y="2415349"/>
            <a:ext cx="2081100" cy="11508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67" y="4854256"/>
            <a:ext cx="2011994" cy="11410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40" y="5040303"/>
            <a:ext cx="2499673" cy="141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80" y="3334155"/>
            <a:ext cx="1959869" cy="11950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81" y="3635353"/>
            <a:ext cx="1901690" cy="1424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50" y="5040303"/>
            <a:ext cx="2318890" cy="12118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64" y="1318559"/>
            <a:ext cx="1940007" cy="11349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78" y="3554704"/>
            <a:ext cx="2317105" cy="12975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70" y="5389207"/>
            <a:ext cx="1685244" cy="1107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4" y="5281952"/>
            <a:ext cx="2127838" cy="11366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33" y="1325896"/>
            <a:ext cx="1953659" cy="10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2864389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Audi Q3</a:t>
            </a:r>
          </a:p>
          <a:p>
            <a:r>
              <a:rPr lang="en-US" dirty="0"/>
              <a:t>Chery </a:t>
            </a:r>
            <a:r>
              <a:rPr lang="en-US" dirty="0" err="1"/>
              <a:t>Tiggo</a:t>
            </a:r>
            <a:endParaRPr lang="en-US" dirty="0"/>
          </a:p>
          <a:p>
            <a:r>
              <a:rPr lang="en-US" dirty="0"/>
              <a:t>Chevrolet Tracker</a:t>
            </a:r>
          </a:p>
          <a:p>
            <a:r>
              <a:rPr lang="en-US" dirty="0"/>
              <a:t>Citroen </a:t>
            </a:r>
            <a:r>
              <a:rPr lang="en-US" dirty="0" err="1"/>
              <a:t>Aircross</a:t>
            </a:r>
            <a:endParaRPr lang="en-US" dirty="0"/>
          </a:p>
          <a:p>
            <a:r>
              <a:rPr lang="en-US" dirty="0"/>
              <a:t>Dodge Journey</a:t>
            </a:r>
          </a:p>
          <a:p>
            <a:r>
              <a:rPr lang="en-US" dirty="0"/>
              <a:t>Ford </a:t>
            </a:r>
            <a:r>
              <a:rPr lang="en-US" dirty="0" err="1"/>
              <a:t>Ecosport</a:t>
            </a:r>
            <a:endParaRPr lang="en-US" dirty="0"/>
          </a:p>
          <a:p>
            <a:r>
              <a:rPr lang="en-US" dirty="0"/>
              <a:t>Honda HR-V</a:t>
            </a:r>
          </a:p>
          <a:p>
            <a:r>
              <a:rPr lang="en-US" dirty="0"/>
              <a:t>Hyundai ix35</a:t>
            </a:r>
          </a:p>
          <a:p>
            <a:r>
              <a:rPr lang="en-US" dirty="0"/>
              <a:t>Hyundai Tucson</a:t>
            </a:r>
          </a:p>
          <a:p>
            <a:r>
              <a:rPr lang="en-US" dirty="0"/>
              <a:t>JAC T6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280937" y="2052918"/>
            <a:ext cx="286438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Jeep Renegade</a:t>
            </a:r>
          </a:p>
          <a:p>
            <a:r>
              <a:rPr lang="en-US" dirty="0" smtClean="0"/>
              <a:t>Kia </a:t>
            </a:r>
            <a:r>
              <a:rPr lang="en-US" dirty="0" err="1" smtClean="0"/>
              <a:t>Sportage</a:t>
            </a:r>
            <a:endParaRPr lang="en-US" dirty="0" smtClean="0"/>
          </a:p>
          <a:p>
            <a:r>
              <a:rPr lang="en-US" dirty="0" smtClean="0"/>
              <a:t>Land Rover Range Rover </a:t>
            </a:r>
            <a:r>
              <a:rPr lang="en-US" dirty="0" err="1" smtClean="0"/>
              <a:t>Evoque</a:t>
            </a:r>
            <a:endParaRPr lang="en-US" dirty="0" smtClean="0"/>
          </a:p>
          <a:p>
            <a:r>
              <a:rPr lang="en-US" dirty="0" err="1" smtClean="0"/>
              <a:t>Lifan</a:t>
            </a:r>
            <a:r>
              <a:rPr lang="en-US" dirty="0" smtClean="0"/>
              <a:t> X60</a:t>
            </a:r>
          </a:p>
          <a:p>
            <a:r>
              <a:rPr lang="en-US" dirty="0" smtClean="0"/>
              <a:t>Mercedes Benz </a:t>
            </a:r>
            <a:r>
              <a:rPr lang="en-US" dirty="0" err="1" smtClean="0"/>
              <a:t>Classe</a:t>
            </a:r>
            <a:r>
              <a:rPr lang="en-US" dirty="0" smtClean="0"/>
              <a:t> GLA</a:t>
            </a:r>
          </a:p>
          <a:p>
            <a:r>
              <a:rPr lang="en-US" dirty="0" smtClean="0"/>
              <a:t>Mitsubishi </a:t>
            </a:r>
            <a:r>
              <a:rPr lang="en-US" dirty="0" err="1" smtClean="0"/>
              <a:t>Pajero</a:t>
            </a:r>
            <a:endParaRPr lang="en-US" dirty="0" smtClean="0"/>
          </a:p>
          <a:p>
            <a:r>
              <a:rPr lang="en-US" dirty="0" smtClean="0"/>
              <a:t>Peugeot 2008</a:t>
            </a:r>
          </a:p>
          <a:p>
            <a:r>
              <a:rPr lang="en-US" dirty="0" smtClean="0"/>
              <a:t>Renault Duster</a:t>
            </a:r>
          </a:p>
          <a:p>
            <a:r>
              <a:rPr lang="en-US" dirty="0" smtClean="0"/>
              <a:t>Suzuki Grand </a:t>
            </a:r>
            <a:r>
              <a:rPr lang="en-US" dirty="0" err="1" smtClean="0"/>
              <a:t>Vitara</a:t>
            </a:r>
            <a:endParaRPr lang="en-US" dirty="0" smtClean="0"/>
          </a:p>
          <a:p>
            <a:r>
              <a:rPr lang="en-US" dirty="0" smtClean="0"/>
              <a:t>Toyota SW4</a:t>
            </a:r>
          </a:p>
          <a:p>
            <a:r>
              <a:rPr lang="en-US" dirty="0" err="1" smtClean="0"/>
              <a:t>Troller</a:t>
            </a:r>
            <a:r>
              <a:rPr lang="en-US" dirty="0" smtClean="0"/>
              <a:t> T4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4717043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Conforto</a:t>
            </a:r>
            <a:endParaRPr lang="en-US" dirty="0" smtClean="0"/>
          </a:p>
          <a:p>
            <a:pPr lvl="1"/>
            <a:r>
              <a:rPr lang="en-US" dirty="0" err="1" smtClean="0"/>
              <a:t>Segurança</a:t>
            </a:r>
            <a:endParaRPr lang="en-US" dirty="0"/>
          </a:p>
          <a:p>
            <a:r>
              <a:rPr lang="en-US" dirty="0" err="1" smtClean="0"/>
              <a:t>Custo</a:t>
            </a:r>
            <a:endParaRPr lang="en-US" dirty="0" smtClean="0"/>
          </a:p>
          <a:p>
            <a:pPr lvl="1"/>
            <a:r>
              <a:rPr lang="en-US" dirty="0" smtClean="0"/>
              <a:t>50k</a:t>
            </a:r>
          </a:p>
          <a:p>
            <a:pPr lvl="1"/>
            <a:r>
              <a:rPr lang="en-US" dirty="0" smtClean="0"/>
              <a:t>100k</a:t>
            </a:r>
          </a:p>
          <a:p>
            <a:pPr lvl="1"/>
            <a:r>
              <a:rPr lang="en-US" dirty="0" smtClean="0"/>
              <a:t>150k</a:t>
            </a:r>
          </a:p>
          <a:p>
            <a:pPr lvl="1"/>
            <a:r>
              <a:rPr lang="en-US" dirty="0" smtClean="0"/>
              <a:t>+150k</a:t>
            </a:r>
            <a:endParaRPr lang="en-US" dirty="0"/>
          </a:p>
          <a:p>
            <a:r>
              <a:rPr lang="en-US" dirty="0" smtClean="0"/>
              <a:t>Design</a:t>
            </a:r>
          </a:p>
          <a:p>
            <a:r>
              <a:rPr lang="en-US" dirty="0" err="1" smtClean="0"/>
              <a:t>Potência</a:t>
            </a:r>
            <a:endParaRPr lang="en-US" dirty="0" smtClean="0"/>
          </a:p>
          <a:p>
            <a:r>
              <a:rPr lang="en-US" dirty="0" err="1" smtClean="0"/>
              <a:t>Uso</a:t>
            </a:r>
            <a:endParaRPr lang="en-US" dirty="0" smtClean="0"/>
          </a:p>
          <a:p>
            <a:pPr lvl="1"/>
            <a:r>
              <a:rPr lang="en-US" dirty="0" err="1" smtClean="0"/>
              <a:t>Cidade</a:t>
            </a:r>
            <a:endParaRPr lang="en-US" dirty="0" smtClean="0"/>
          </a:p>
          <a:p>
            <a:pPr lvl="1"/>
            <a:r>
              <a:rPr lang="en-US" dirty="0" smtClean="0"/>
              <a:t>Campo</a:t>
            </a:r>
          </a:p>
          <a:p>
            <a:pPr lvl="1"/>
            <a:r>
              <a:rPr lang="en-US" dirty="0" err="1" smtClean="0"/>
              <a:t>Família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280937" y="2052918"/>
            <a:ext cx="44135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Auxiliares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varíavel</a:t>
            </a:r>
            <a:r>
              <a:rPr lang="en-US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Conhecimento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Criad</a:t>
            </a:r>
            <a:r>
              <a:rPr lang="en-US" dirty="0" err="1" smtClean="0"/>
              <a:t>o</a:t>
            </a:r>
            <a:r>
              <a:rPr lang="en-US" dirty="0" smtClean="0"/>
              <a:t> com base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;	</a:t>
            </a:r>
          </a:p>
          <a:p>
            <a:pPr lvl="1"/>
            <a:r>
              <a:rPr lang="en-US" dirty="0"/>
              <a:t>Sites de </a:t>
            </a:r>
            <a:r>
              <a:rPr lang="en-US" dirty="0" err="1"/>
              <a:t>comparação</a:t>
            </a:r>
            <a:r>
              <a:rPr lang="en-US" dirty="0"/>
              <a:t>, reviews de </a:t>
            </a:r>
            <a:r>
              <a:rPr lang="en-US" dirty="0" err="1"/>
              <a:t>carros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Montado</a:t>
            </a:r>
            <a:r>
              <a:rPr lang="en-US" dirty="0" smtClean="0"/>
              <a:t> Excel com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fórmulas</a:t>
            </a:r>
            <a:r>
              <a:rPr lang="en-US" dirty="0" smtClean="0"/>
              <a:t> para determiner </a:t>
            </a:r>
            <a:r>
              <a:rPr lang="en-US" dirty="0" err="1" smtClean="0"/>
              <a:t>varíaveis</a:t>
            </a:r>
            <a:endParaRPr lang="en-US" dirty="0"/>
          </a:p>
          <a:p>
            <a:r>
              <a:rPr lang="en-US" dirty="0" smtClean="0"/>
              <a:t>Site </a:t>
            </a:r>
            <a:r>
              <a:rPr lang="en-US" dirty="0" err="1" smtClean="0"/>
              <a:t>comparando</a:t>
            </a:r>
            <a:r>
              <a:rPr lang="en-US" dirty="0" smtClean="0"/>
              <a:t>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compradores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3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Para quem tem o perfil "Look &amp; </a:t>
            </a:r>
            <a:r>
              <a:rPr lang="pt-BR" sz="4400" dirty="0" err="1"/>
              <a:t>feel</a:t>
            </a:r>
            <a:r>
              <a:rPr lang="pt-BR" sz="4400" dirty="0"/>
              <a:t>" ("Olhar e sentir"), o carro é uma expressão de sua personalidade.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Um dos </a:t>
            </a: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perfil</a:t>
            </a:r>
            <a:r>
              <a:rPr lang="en-US" dirty="0" smtClean="0"/>
              <a:t> de comprador, o </a:t>
            </a:r>
            <a:r>
              <a:rPr lang="en-US" dirty="0" err="1" smtClean="0"/>
              <a:t>carro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de attitude.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Determinação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fórmula</a:t>
            </a:r>
            <a:r>
              <a:rPr lang="en-US" dirty="0" smtClean="0"/>
              <a:t> de </a:t>
            </a:r>
            <a:r>
              <a:rPr lang="en-US" dirty="0" err="1" smtClean="0"/>
              <a:t>conjunção</a:t>
            </a:r>
            <a:r>
              <a:rPr lang="en-US" dirty="0"/>
              <a:t>: (cnf1 + cnf2) / </a:t>
            </a:r>
            <a:r>
              <a:rPr lang="en-US" dirty="0" smtClean="0"/>
              <a:t>2</a:t>
            </a:r>
          </a:p>
          <a:p>
            <a:r>
              <a:rPr lang="en-US" dirty="0" err="1" smtClean="0"/>
              <a:t>Conjunção</a:t>
            </a:r>
            <a:r>
              <a:rPr lang="en-US" dirty="0" smtClean="0"/>
              <a:t> default </a:t>
            </a:r>
            <a:r>
              <a:rPr lang="en-US" dirty="0" err="1" smtClean="0"/>
              <a:t>multiplicava</a:t>
            </a:r>
            <a:r>
              <a:rPr lang="en-US" dirty="0" smtClean="0"/>
              <a:t> </a:t>
            </a:r>
            <a:r>
              <a:rPr lang="en-US" dirty="0" err="1" smtClean="0"/>
              <a:t>percentuais</a:t>
            </a:r>
            <a:r>
              <a:rPr lang="en-US" dirty="0" smtClean="0"/>
              <a:t>, </a:t>
            </a:r>
            <a:r>
              <a:rPr lang="en-US" dirty="0" err="1" smtClean="0"/>
              <a:t>baixando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525905"/>
            <a:ext cx="50577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39</TotalTime>
  <Words>200</Words>
  <Application>Microsoft Office PowerPoint</Application>
  <PresentationFormat>Widescreen</PresentationFormat>
  <Paragraphs>80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SISUV Sistema de recomendação de veículos SUV.</vt:lpstr>
      <vt:lpstr>Ideia</vt:lpstr>
      <vt:lpstr>Objetivos</vt:lpstr>
      <vt:lpstr>Objetivos</vt:lpstr>
      <vt:lpstr>Variáveis</vt:lpstr>
      <vt:lpstr>Base de Conhecimento</vt:lpstr>
      <vt:lpstr>Para quem tem o perfil "Look &amp; feel" ("Olhar e sentir"), o carro é uma expressão de sua personalidade.</vt:lpstr>
      <vt:lpstr>Determinação de Modelo</vt:lpstr>
      <vt:lpstr>Demo</vt:lpstr>
      <vt:lpstr>Dificuldades encontradas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SISUV Sistema de recomendação de veículos SUV.</dc:title>
  <dc:creator>Brauner, Douglas</dc:creator>
  <cp:keywords/>
  <cp:lastModifiedBy>Brauner, Douglas</cp:lastModifiedBy>
  <cp:revision>5</cp:revision>
  <cp:lastPrinted>2012-08-15T21:38:02Z</cp:lastPrinted>
  <dcterms:created xsi:type="dcterms:W3CDTF">2016-06-13T15:52:37Z</dcterms:created>
  <dcterms:modified xsi:type="dcterms:W3CDTF">2016-06-13T16:31:58Z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