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92418F-9826-446E-A7BD-4F9B50A3CB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5AF33-5BC2-4559-8293-1D1309584F6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92418F-9826-446E-A7BD-4F9B50A3CB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5AF33-5BC2-4559-8293-1D1309584F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92418F-9826-446E-A7BD-4F9B50A3CB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5AF33-5BC2-4559-8293-1D1309584F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92418F-9826-446E-A7BD-4F9B50A3CB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5AF33-5BC2-4559-8293-1D1309584F6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2418F-9826-446E-A7BD-4F9B50A3CBAB}"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5AF33-5BC2-4559-8293-1D1309584F6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92418F-9826-446E-A7BD-4F9B50A3CBAB}" type="datetimeFigureOut">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5AF33-5BC2-4559-8293-1D1309584F6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92418F-9826-446E-A7BD-4F9B50A3CBAB}" type="datetimeFigureOut">
              <a:rPr lang="en-US" smtClean="0"/>
              <a:t>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C5AF33-5BC2-4559-8293-1D1309584F6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92418F-9826-446E-A7BD-4F9B50A3CBAB}" type="datetimeFigureOut">
              <a:rPr lang="en-US" smtClean="0"/>
              <a:t>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C5AF33-5BC2-4559-8293-1D1309584F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92418F-9826-446E-A7BD-4F9B50A3CBAB}" type="datetimeFigureOut">
              <a:rPr lang="en-US" smtClean="0"/>
              <a:t>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C5AF33-5BC2-4559-8293-1D1309584F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92418F-9826-446E-A7BD-4F9B50A3CBAB}" type="datetimeFigureOut">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5AF33-5BC2-4559-8293-1D1309584F6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92418F-9826-446E-A7BD-4F9B50A3CBAB}" type="datetimeFigureOut">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5AF33-5BC2-4559-8293-1D1309584F6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2418F-9826-446E-A7BD-4F9B50A3CBAB}" type="datetimeFigureOut">
              <a:rPr lang="en-US" smtClean="0"/>
              <a:t>2/20/2019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5AF33-5BC2-4559-8293-1D1309584F6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457199"/>
          </a:xfrm>
        </p:spPr>
        <p:txBody>
          <a:bodyPr>
            <a:noAutofit/>
          </a:bodyPr>
          <a:lstStyle/>
          <a:p>
            <a:r>
              <a:rPr lang="en-US" sz="2800" b="1" dirty="0" smtClean="0">
                <a:solidFill>
                  <a:schemeClr val="accent2">
                    <a:lumMod val="75000"/>
                  </a:schemeClr>
                </a:solidFill>
                <a:latin typeface="+mn-lt"/>
              </a:rPr>
              <a:t>Venolearn supermarket  -  Python Project</a:t>
            </a:r>
            <a:endParaRPr lang="en-US" sz="2800" b="1" dirty="0">
              <a:solidFill>
                <a:schemeClr val="accent2">
                  <a:lumMod val="75000"/>
                </a:schemeClr>
              </a:solidFill>
              <a:latin typeface="+mn-lt"/>
            </a:endParaRPr>
          </a:p>
        </p:txBody>
      </p:sp>
      <p:sp>
        <p:nvSpPr>
          <p:cNvPr id="4" name="Rounded Rectangle 3"/>
          <p:cNvSpPr/>
          <p:nvPr/>
        </p:nvSpPr>
        <p:spPr>
          <a:xfrm>
            <a:off x="457200" y="914400"/>
            <a:ext cx="4267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Venolearnsupermarket.com</a:t>
            </a:r>
            <a:endParaRPr lang="en-US" sz="2000" b="1" dirty="0"/>
          </a:p>
        </p:txBody>
      </p:sp>
      <p:pic>
        <p:nvPicPr>
          <p:cNvPr id="11266" name="Picture 2" descr="Image result for mssql database"/>
          <p:cNvPicPr>
            <a:picLocks noChangeAspect="1" noChangeArrowheads="1"/>
          </p:cNvPicPr>
          <p:nvPr/>
        </p:nvPicPr>
        <p:blipFill>
          <a:blip r:embed="rId2"/>
          <a:srcRect/>
          <a:stretch>
            <a:fillRect/>
          </a:stretch>
        </p:blipFill>
        <p:spPr bwMode="auto">
          <a:xfrm>
            <a:off x="228600" y="4800600"/>
            <a:ext cx="1676400" cy="1524000"/>
          </a:xfrm>
          <a:prstGeom prst="rect">
            <a:avLst/>
          </a:prstGeom>
          <a:noFill/>
        </p:spPr>
      </p:pic>
      <p:pic>
        <p:nvPicPr>
          <p:cNvPr id="11272" name="Picture 8" descr="Image result for csv"/>
          <p:cNvPicPr>
            <a:picLocks noChangeAspect="1" noChangeArrowheads="1"/>
          </p:cNvPicPr>
          <p:nvPr/>
        </p:nvPicPr>
        <p:blipFill>
          <a:blip r:embed="rId3"/>
          <a:srcRect/>
          <a:stretch>
            <a:fillRect/>
          </a:stretch>
        </p:blipFill>
        <p:spPr bwMode="auto">
          <a:xfrm>
            <a:off x="3962400" y="4953000"/>
            <a:ext cx="1371600" cy="1143000"/>
          </a:xfrm>
          <a:prstGeom prst="rect">
            <a:avLst/>
          </a:prstGeom>
          <a:noFill/>
        </p:spPr>
      </p:pic>
      <p:sp>
        <p:nvSpPr>
          <p:cNvPr id="11274" name="AutoShape 10" descr="Image result for m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6" name="AutoShape 12" descr="Image result for m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8" name="AutoShape 14" descr="Image result for m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80" name="AutoShape 16" descr="Image result for m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82" name="AutoShape 18" descr="Image result for m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84" name="AutoShape 20" descr="Image result for m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86" name="AutoShape 22" descr="Image result for m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88" name="Picture 24" descr="https://safebytes.com/wp-content/uploads/2015/12/mail-image.jpg"/>
          <p:cNvPicPr>
            <a:picLocks noChangeAspect="1" noChangeArrowheads="1"/>
          </p:cNvPicPr>
          <p:nvPr/>
        </p:nvPicPr>
        <p:blipFill>
          <a:blip r:embed="rId4" cstate="print"/>
          <a:srcRect/>
          <a:stretch>
            <a:fillRect/>
          </a:stretch>
        </p:blipFill>
        <p:spPr bwMode="auto">
          <a:xfrm>
            <a:off x="7391400" y="4800600"/>
            <a:ext cx="1447800" cy="1304925"/>
          </a:xfrm>
          <a:prstGeom prst="rect">
            <a:avLst/>
          </a:prstGeom>
          <a:noFill/>
        </p:spPr>
      </p:pic>
      <p:sp>
        <p:nvSpPr>
          <p:cNvPr id="20" name="Right Arrow 19"/>
          <p:cNvSpPr/>
          <p:nvPr/>
        </p:nvSpPr>
        <p:spPr>
          <a:xfrm>
            <a:off x="1981200" y="5486400"/>
            <a:ext cx="2057400" cy="1524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5334000" y="5486400"/>
            <a:ext cx="1981200" cy="1524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0" name="AutoShape 26" descr="Image result for supermarket onl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92" name="AutoShape 28" descr="Image result for supermarket onl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95" name="Picture 31"/>
          <p:cNvPicPr>
            <a:picLocks noChangeAspect="1" noChangeArrowheads="1"/>
          </p:cNvPicPr>
          <p:nvPr/>
        </p:nvPicPr>
        <p:blipFill>
          <a:blip r:embed="rId5"/>
          <a:srcRect/>
          <a:stretch>
            <a:fillRect/>
          </a:stretch>
        </p:blipFill>
        <p:spPr bwMode="auto">
          <a:xfrm>
            <a:off x="457200" y="1295400"/>
            <a:ext cx="4295775" cy="2209800"/>
          </a:xfrm>
          <a:prstGeom prst="rect">
            <a:avLst/>
          </a:prstGeom>
          <a:noFill/>
          <a:ln w="9525">
            <a:noFill/>
            <a:miter lim="800000"/>
            <a:headEnd/>
            <a:tailEnd/>
          </a:ln>
          <a:effectLst/>
        </p:spPr>
      </p:pic>
      <p:sp>
        <p:nvSpPr>
          <p:cNvPr id="26" name="Down Arrow 25"/>
          <p:cNvSpPr/>
          <p:nvPr/>
        </p:nvSpPr>
        <p:spPr>
          <a:xfrm>
            <a:off x="1066800" y="3581400"/>
            <a:ext cx="152400" cy="11430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5791200" y="838200"/>
            <a:ext cx="2819400" cy="37338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Daily sales of items of supermarket are stored in MSSQL server and are ingested to windows local as .csv file and the same is sent to sales manager daily using python script</a:t>
            </a:r>
            <a:endParaRPr lang="en-US"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39</Words>
  <Application>Microsoft Office PowerPoint</Application>
  <PresentationFormat>On-screen Show (4:3)</PresentationFormat>
  <Paragraphs>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Venolearn supermarket  -  Python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Venolearn supermarket  -  Python Project</dc:title>
  <dc:creator>DBREDDY</dc:creator>
  <cp:lastModifiedBy>DBREDDY</cp:lastModifiedBy>
  <cp:revision>6</cp:revision>
  <dcterms:created xsi:type="dcterms:W3CDTF">2019-02-20T17:32:11Z</dcterms:created>
  <dcterms:modified xsi:type="dcterms:W3CDTF">2019-02-20T18:24:29Z</dcterms:modified>
</cp:coreProperties>
</file>