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ED7-9923-425A-821A-858B4C7003C0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F545-3DD0-4ED9-82C9-801100E3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ED7-9923-425A-821A-858B4C7003C0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F545-3DD0-4ED9-82C9-801100E3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ED7-9923-425A-821A-858B4C7003C0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F545-3DD0-4ED9-82C9-801100E3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ED7-9923-425A-821A-858B4C7003C0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F545-3DD0-4ED9-82C9-801100E3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ED7-9923-425A-821A-858B4C7003C0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F545-3DD0-4ED9-82C9-801100E3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ED7-9923-425A-821A-858B4C7003C0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F545-3DD0-4ED9-82C9-801100E3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ED7-9923-425A-821A-858B4C7003C0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F545-3DD0-4ED9-82C9-801100E3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ED7-9923-425A-821A-858B4C7003C0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F545-3DD0-4ED9-82C9-801100E3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ED7-9923-425A-821A-858B4C7003C0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F545-3DD0-4ED9-82C9-801100E3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ED7-9923-425A-821A-858B4C7003C0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F545-3DD0-4ED9-82C9-801100E3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ED7-9923-425A-821A-858B4C7003C0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F545-3DD0-4ED9-82C9-801100E3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BED7-9923-425A-821A-858B4C7003C0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F545-3DD0-4ED9-82C9-801100E35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447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Classification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smtClean="0"/>
              <a:t>Logistic Regression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752600"/>
            <a:ext cx="7239000" cy="3886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Import the class containing the classification method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from sklearn.linear_model import LogisticRegression</a:t>
            </a:r>
          </a:p>
          <a:p>
            <a:pPr algn="l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Create an instance of the class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LRC = LogisticRegression()</a:t>
            </a:r>
          </a:p>
          <a:p>
            <a:pPr algn="l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 Fit the instance on the data and then predict the expected value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LRC = LRC.fit(</a:t>
            </a:r>
            <a:r>
              <a:rPr lang="en-US" sz="2000" b="1" dirty="0" err="1" smtClean="0">
                <a:solidFill>
                  <a:schemeClr val="tx1"/>
                </a:solidFill>
              </a:rPr>
              <a:t>X_train</a:t>
            </a:r>
            <a:r>
              <a:rPr lang="en-US" sz="2000" b="1" dirty="0" smtClean="0">
                <a:solidFill>
                  <a:schemeClr val="tx1"/>
                </a:solidFill>
              </a:rPr>
              <a:t>, y_train)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y_predict = </a:t>
            </a:r>
            <a:r>
              <a:rPr lang="en-US" sz="2000" b="1" dirty="0" err="1" smtClean="0">
                <a:solidFill>
                  <a:schemeClr val="tx1"/>
                </a:solidFill>
              </a:rPr>
              <a:t>LRC.predict</a:t>
            </a:r>
            <a:r>
              <a:rPr lang="en-US" sz="2000" b="1" dirty="0" smtClean="0">
                <a:solidFill>
                  <a:schemeClr val="tx1"/>
                </a:solidFill>
              </a:rPr>
              <a:t>(X_test)</a:t>
            </a:r>
          </a:p>
          <a:p>
            <a:pPr algn="l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4.Import the classification metrics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from </a:t>
            </a:r>
            <a:r>
              <a:rPr lang="en-US" sz="2000" b="1" dirty="0" err="1" smtClean="0">
                <a:solidFill>
                  <a:schemeClr val="tx1"/>
                </a:solidFill>
              </a:rPr>
              <a:t>sklearn.metrics</a:t>
            </a:r>
            <a:r>
              <a:rPr lang="en-US" sz="2000" b="1" dirty="0" smtClean="0">
                <a:solidFill>
                  <a:schemeClr val="tx1"/>
                </a:solidFill>
              </a:rPr>
              <a:t> import </a:t>
            </a:r>
            <a:r>
              <a:rPr lang="en-US" sz="2000" b="1" dirty="0" err="1" smtClean="0">
                <a:solidFill>
                  <a:schemeClr val="tx1"/>
                </a:solidFill>
              </a:rPr>
              <a:t>accuracy_score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precision_score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recall_score</a:t>
            </a:r>
            <a:r>
              <a:rPr lang="en-US" sz="2000" b="1" dirty="0" smtClean="0">
                <a:solidFill>
                  <a:schemeClr val="tx1"/>
                </a:solidFill>
              </a:rPr>
              <a:t>, f1_score, </a:t>
            </a:r>
            <a:r>
              <a:rPr lang="en-US" sz="2000" b="1" dirty="0" err="1" smtClean="0">
                <a:solidFill>
                  <a:schemeClr val="tx1"/>
                </a:solidFill>
              </a:rPr>
              <a:t>roc_auc_score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confusion_matrix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roc_curve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precision_recall_curve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848600" cy="434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762000"/>
            <a:ext cx="37623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905000"/>
            <a:ext cx="4743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2819400"/>
            <a:ext cx="5219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3886200"/>
            <a:ext cx="40386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73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Classification  Logistic Regression 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 Logistic Regression</dc:title>
  <dc:creator>DBREDDY</dc:creator>
  <cp:lastModifiedBy>DBREDDY</cp:lastModifiedBy>
  <cp:revision>5</cp:revision>
  <dcterms:created xsi:type="dcterms:W3CDTF">2019-03-20T16:47:59Z</dcterms:created>
  <dcterms:modified xsi:type="dcterms:W3CDTF">2019-03-30T01:14:30Z</dcterms:modified>
</cp:coreProperties>
</file>