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7B57-3C8F-4756-A1F3-9D5D1E3D5E1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C699-9F3A-4636-8662-25F2FB961B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7B57-3C8F-4756-A1F3-9D5D1E3D5E1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C699-9F3A-4636-8662-25F2FB961B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7B57-3C8F-4756-A1F3-9D5D1E3D5E1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C699-9F3A-4636-8662-25F2FB961B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7B57-3C8F-4756-A1F3-9D5D1E3D5E1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C699-9F3A-4636-8662-25F2FB961B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7B57-3C8F-4756-A1F3-9D5D1E3D5E1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C12C699-9F3A-4636-8662-25F2FB961B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7B57-3C8F-4756-A1F3-9D5D1E3D5E1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C699-9F3A-4636-8662-25F2FB961B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7B57-3C8F-4756-A1F3-9D5D1E3D5E1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C699-9F3A-4636-8662-25F2FB961B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7B57-3C8F-4756-A1F3-9D5D1E3D5E1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C699-9F3A-4636-8662-25F2FB961B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7B57-3C8F-4756-A1F3-9D5D1E3D5E1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C699-9F3A-4636-8662-25F2FB961B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7B57-3C8F-4756-A1F3-9D5D1E3D5E1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C699-9F3A-4636-8662-25F2FB961B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7B57-3C8F-4756-A1F3-9D5D1E3D5E1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C699-9F3A-4636-8662-25F2FB961B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C3C7B57-3C8F-4756-A1F3-9D5D1E3D5E10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C12C699-9F3A-4636-8662-25F2FB961BB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iyushpathak03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 BY </a:t>
            </a:r>
            <a:r>
              <a:rPr lang="en-US" dirty="0" err="1" smtClean="0"/>
              <a:t>Piyush</a:t>
            </a:r>
            <a:r>
              <a:rPr lang="en-US" dirty="0" smtClean="0"/>
              <a:t> </a:t>
            </a:r>
            <a:r>
              <a:rPr lang="en-US" dirty="0" err="1" smtClean="0"/>
              <a:t>pathak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848600" cy="3179298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Freelancer Data Scientist</a:t>
            </a:r>
            <a:endParaRPr lang="en-US" dirty="0"/>
          </a:p>
          <a:p>
            <a:pPr algn="l"/>
            <a:r>
              <a:rPr lang="en-US" dirty="0" smtClean="0"/>
              <a:t>Ex- OPPO TEAM LEADER (</a:t>
            </a:r>
            <a:r>
              <a:rPr lang="en-US" b="1" dirty="0" smtClean="0"/>
              <a:t>Sales </a:t>
            </a:r>
            <a:r>
              <a:rPr lang="en-US" b="1" dirty="0"/>
              <a:t>strategy and Forecasting</a:t>
            </a:r>
            <a:r>
              <a:rPr lang="en-US" b="1" dirty="0" smtClean="0"/>
              <a:t>)                 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From</a:t>
            </a:r>
            <a:r>
              <a:rPr lang="en-US" sz="2400" b="1" dirty="0" smtClean="0"/>
              <a:t>:- Feb/2017 – June/2019</a:t>
            </a:r>
            <a:endParaRPr lang="en-US" b="1" dirty="0"/>
          </a:p>
          <a:p>
            <a:pPr algn="l"/>
            <a:r>
              <a:rPr lang="en-US" b="1" dirty="0" err="1" smtClean="0"/>
              <a:t>Linkedin</a:t>
            </a:r>
            <a:r>
              <a:rPr lang="en-US" b="1" dirty="0" smtClean="0"/>
              <a:t>:- </a:t>
            </a:r>
            <a:r>
              <a:rPr lang="en-US" sz="2000" dirty="0">
                <a:hlinkClick r:id="rId2"/>
              </a:rPr>
              <a:t>https://www.linkedin.com/in/piyushpathak03/</a:t>
            </a:r>
            <a:endParaRPr lang="en-US" sz="2000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5;p13"/>
          <p:cNvSpPr txBox="1">
            <a:spLocks noGrp="1"/>
          </p:cNvSpPr>
          <p:nvPr>
            <p:ph type="title"/>
          </p:nvPr>
        </p:nvSpPr>
        <p:spPr>
          <a:xfrm>
            <a:off x="2667000" y="609600"/>
            <a:ext cx="7571700" cy="433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Agenda for Today’s Session</a:t>
            </a:r>
            <a:endParaRPr sz="1800" dirty="0"/>
          </a:p>
        </p:txBody>
      </p:sp>
      <p:sp>
        <p:nvSpPr>
          <p:cNvPr id="7" name="Google Shape;76;p13"/>
          <p:cNvSpPr txBox="1"/>
          <p:nvPr/>
        </p:nvSpPr>
        <p:spPr>
          <a:xfrm>
            <a:off x="609600" y="1219200"/>
            <a:ext cx="31794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REGRESSION</a:t>
            </a: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will understand the Regression and will move onto the types.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77;p13"/>
          <p:cNvSpPr txBox="1"/>
          <p:nvPr/>
        </p:nvSpPr>
        <p:spPr>
          <a:xfrm>
            <a:off x="609600" y="2973142"/>
            <a:ext cx="3243920" cy="91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REGRESSION DIAGNOSTICS</a:t>
            </a: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Lets find what best works with Linear Regression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77;p13">
            <a:extLst>
              <a:ext uri="{FF2B5EF4-FFF2-40B4-BE49-F238E27FC236}">
                <a16:creationId xmlns:a16="http://schemas.microsoft.com/office/drawing/2014/main" xmlns="" id="{A6FCE2C5-97EE-3049-9A36-89D4C3FCD2A4}"/>
              </a:ext>
            </a:extLst>
          </p:cNvPr>
          <p:cNvSpPr txBox="1"/>
          <p:nvPr/>
        </p:nvSpPr>
        <p:spPr>
          <a:xfrm>
            <a:off x="716700" y="4800600"/>
            <a:ext cx="3318300" cy="119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UNDERSTANDING LINEAR REGRESSION ALGORITHM ASSUMPTIONS</a:t>
            </a:r>
            <a:endParaRPr lang="en-US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Lets Look into the Assumptions &amp; Violations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D901EF5-AA6F-CA48-941D-EA3E95E8A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16" r="10169"/>
          <a:stretch/>
        </p:blipFill>
        <p:spPr>
          <a:xfrm>
            <a:off x="4876800" y="1775100"/>
            <a:ext cx="3564803" cy="190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5;p25"/>
          <p:cNvSpPr txBox="1">
            <a:spLocks noGrp="1"/>
          </p:cNvSpPr>
          <p:nvPr>
            <p:ph type="title"/>
          </p:nvPr>
        </p:nvSpPr>
        <p:spPr>
          <a:xfrm>
            <a:off x="254068" y="400219"/>
            <a:ext cx="7571700" cy="458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Understanding Linear Regression </a:t>
            </a:r>
            <a:r>
              <a:rPr lang="en" sz="2000" dirty="0" smtClean="0"/>
              <a:t>Algorithma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06DDECF-2FF1-6347-8C94-BFFF8E8DF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7647" r="3140"/>
          <a:stretch/>
        </p:blipFill>
        <p:spPr>
          <a:xfrm>
            <a:off x="5347738" y="842470"/>
            <a:ext cx="3782407" cy="3240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31791FF-7024-964C-9C19-409EE1715A1B}"/>
              </a:ext>
            </a:extLst>
          </p:cNvPr>
          <p:cNvSpPr txBox="1"/>
          <p:nvPr/>
        </p:nvSpPr>
        <p:spPr>
          <a:xfrm>
            <a:off x="190917" y="1203960"/>
            <a:ext cx="46249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002060"/>
                </a:solidFill>
              </a:rPr>
              <a:t>Establishes a relationship between the Independent &amp; Dependent Variables.</a:t>
            </a:r>
          </a:p>
          <a:p>
            <a:pPr algn="ctr"/>
            <a:endParaRPr lang="en-US" sz="15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C77F0AE-ABAC-8D4A-8E7B-C1D6509EE217}"/>
              </a:ext>
            </a:extLst>
          </p:cNvPr>
          <p:cNvSpPr txBox="1"/>
          <p:nvPr/>
        </p:nvSpPr>
        <p:spPr>
          <a:xfrm>
            <a:off x="190917" y="1872880"/>
            <a:ext cx="515682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2060"/>
                </a:solidFill>
              </a:rPr>
              <a:t>Examples of Independent &amp; Dependent Variables:-</a:t>
            </a:r>
          </a:p>
          <a:p>
            <a:endParaRPr lang="en-US" sz="15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2060"/>
                </a:solidFill>
              </a:rPr>
              <a:t>x is Rainfall and y is Crop Yield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2060"/>
                </a:solidFill>
              </a:rPr>
              <a:t>x is Advertising Expense and y is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2060"/>
                </a:solidFill>
              </a:rPr>
              <a:t>x is sales of goods and y is GDP</a:t>
            </a:r>
          </a:p>
          <a:p>
            <a:endParaRPr lang="en-US" sz="1500" dirty="0">
              <a:solidFill>
                <a:srgbClr val="002060"/>
              </a:solidFill>
            </a:endParaRPr>
          </a:p>
          <a:p>
            <a:r>
              <a:rPr lang="en-US" sz="1500" dirty="0">
                <a:solidFill>
                  <a:srgbClr val="002060"/>
                </a:solidFill>
              </a:rPr>
              <a:t>Here x is Independent Variable &amp; Y is Dependent Variable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EA7D91A-B105-6B40-88AB-66997C4F2A86}"/>
              </a:ext>
            </a:extLst>
          </p:cNvPr>
          <p:cNvSpPr/>
          <p:nvPr/>
        </p:nvSpPr>
        <p:spPr>
          <a:xfrm>
            <a:off x="230148" y="858259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5F0605F-B7A7-C142-A68D-7C1672ABD217}"/>
              </a:ext>
            </a:extLst>
          </p:cNvPr>
          <p:cNvSpPr/>
          <p:nvPr/>
        </p:nvSpPr>
        <p:spPr>
          <a:xfrm>
            <a:off x="190917" y="3622387"/>
            <a:ext cx="15440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it Works</a:t>
            </a:r>
            <a:endParaRPr lang="en-US" sz="18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15F5302-9062-4747-A0C2-517E1B71E38B}"/>
              </a:ext>
            </a:extLst>
          </p:cNvPr>
          <p:cNvSpPr txBox="1"/>
          <p:nvPr/>
        </p:nvSpPr>
        <p:spPr>
          <a:xfrm>
            <a:off x="137992" y="4077625"/>
            <a:ext cx="61794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2060"/>
                </a:solidFill>
              </a:rPr>
              <a:t>Regression analysis is used to understand which among the Independent Variables are related to Dependent Variables.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2060"/>
                </a:solidFill>
              </a:rPr>
              <a:t>It attempts to model relationship between two variables by fitting a line called Linear Regression Line.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2060"/>
                </a:solidFill>
              </a:rPr>
              <a:t>The case of Single variable is called Simple Linear Regression where as the case of Multiple Independent Variables, it is called Multiple Linear Regression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2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5;p25"/>
          <p:cNvSpPr txBox="1">
            <a:spLocks noGrp="1"/>
          </p:cNvSpPr>
          <p:nvPr>
            <p:ph type="title"/>
          </p:nvPr>
        </p:nvSpPr>
        <p:spPr>
          <a:xfrm>
            <a:off x="832684" y="1066800"/>
            <a:ext cx="7571700" cy="458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 Equation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48CC2757-531D-6441-8BE3-2A081E45AA96}"/>
              </a:ext>
            </a:extLst>
          </p:cNvPr>
          <p:cNvGrpSpPr/>
          <p:nvPr/>
        </p:nvGrpSpPr>
        <p:grpSpPr>
          <a:xfrm>
            <a:off x="832684" y="1716732"/>
            <a:ext cx="7571700" cy="4242110"/>
            <a:chOff x="575360" y="3619347"/>
            <a:chExt cx="5460263" cy="27137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40D4D75F-80C0-3140-B272-41D0E0450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48177" y="3933846"/>
              <a:ext cx="4987446" cy="23992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63F6C0D7-CFFA-F742-A374-8080A66382A8}"/>
                </a:ext>
              </a:extLst>
            </p:cNvPr>
            <p:cNvSpPr txBox="1"/>
            <p:nvPr/>
          </p:nvSpPr>
          <p:spPr>
            <a:xfrm>
              <a:off x="2030485" y="3935078"/>
              <a:ext cx="22948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2060"/>
                  </a:solidFill>
                  <a:latin typeface="Abadi" panose="020F0502020204030204" pitchFamily="34" charset="0"/>
                </a:rPr>
                <a:t>y = mx + c</a:t>
              </a:r>
            </a:p>
          </p:txBody>
        </p:sp>
        <p:sp>
          <p:nvSpPr>
            <p:cNvPr id="9" name="Curved Right Arrow 8">
              <a:extLst>
                <a:ext uri="{FF2B5EF4-FFF2-40B4-BE49-F238E27FC236}">
                  <a16:creationId xmlns:a16="http://schemas.microsoft.com/office/drawing/2014/main" xmlns="" id="{A34220CC-837E-2444-ADE1-2458DB5FF142}"/>
                </a:ext>
              </a:extLst>
            </p:cNvPr>
            <p:cNvSpPr/>
            <p:nvPr/>
          </p:nvSpPr>
          <p:spPr>
            <a:xfrm>
              <a:off x="575360" y="3935078"/>
              <a:ext cx="945633" cy="1738859"/>
            </a:xfrm>
            <a:prstGeom prst="curvedRightArrow">
              <a:avLst/>
            </a:prstGeom>
            <a:solidFill>
              <a:srgbClr val="7030A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4D31FA5B-705F-FB41-B2E6-8105AC7729DB}"/>
                </a:ext>
              </a:extLst>
            </p:cNvPr>
            <p:cNvCxnSpPr>
              <a:cxnSpLocks/>
            </p:cNvCxnSpPr>
            <p:nvPr/>
          </p:nvCxnSpPr>
          <p:spPr>
            <a:xfrm>
              <a:off x="2666558" y="3771573"/>
              <a:ext cx="67456" cy="324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1623C3E-06DC-814D-B121-A739648D3DD6}"/>
                </a:ext>
              </a:extLst>
            </p:cNvPr>
            <p:cNvSpPr txBox="1"/>
            <p:nvPr/>
          </p:nvSpPr>
          <p:spPr>
            <a:xfrm>
              <a:off x="2030485" y="3619347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Slope/Gradient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DFC1AAB0-E6EF-F944-B5ED-A2126F503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1899" y="4169597"/>
              <a:ext cx="5212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5D58F53-567E-6B4E-ADE3-63E9617019E0}"/>
                </a:ext>
              </a:extLst>
            </p:cNvPr>
            <p:cNvSpPr txBox="1"/>
            <p:nvPr/>
          </p:nvSpPr>
          <p:spPr>
            <a:xfrm>
              <a:off x="4063129" y="4015708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Y Intercept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50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762000"/>
            <a:ext cx="8229600" cy="1828800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7800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AutoNum type="arabicParenR"/>
            </a:pPr>
            <a:r>
              <a:rPr lang="en-US" dirty="0" smtClean="0"/>
              <a:t>Sales Prediction</a:t>
            </a:r>
          </a:p>
          <a:p>
            <a:pPr marL="514350" indent="-514350" algn="l">
              <a:buAutoNum type="arabicParenR"/>
            </a:pPr>
            <a:r>
              <a:rPr lang="en-US" dirty="0" smtClean="0"/>
              <a:t>Country GDP Prediction.</a:t>
            </a:r>
          </a:p>
          <a:p>
            <a:pPr marL="514350" indent="-514350" algn="l">
              <a:buAutoNum type="arabicParenR"/>
            </a:pPr>
            <a:r>
              <a:rPr lang="en-US" dirty="0" smtClean="0"/>
              <a:t>Cricket Scores Prediction</a:t>
            </a:r>
          </a:p>
          <a:p>
            <a:pPr marL="514350" indent="-514350" algn="l">
              <a:buAutoNum type="arabicParenR"/>
            </a:pPr>
            <a:r>
              <a:rPr lang="en-US" dirty="0" smtClean="0"/>
              <a:t>Grades Predictions and many more .</a:t>
            </a:r>
          </a:p>
          <a:p>
            <a:pPr marL="514350" indent="-514350" algn="l">
              <a:buAutoNum type="arabicParenR"/>
            </a:pPr>
            <a:endParaRPr lang="en-US" dirty="0" smtClean="0"/>
          </a:p>
          <a:p>
            <a:pPr marL="514350" indent="-514350" algn="l">
              <a:buAutoNum type="arabicParenR"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4343400"/>
            <a:ext cx="5181600" cy="1295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THANKS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68</TotalTime>
  <Words>217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Linear Regression BY Piyush pathak</vt:lpstr>
      <vt:lpstr>Agenda for Today’s Session</vt:lpstr>
      <vt:lpstr>Understanding Linear Regression Algorithma</vt:lpstr>
      <vt:lpstr>Linear Regression Equation</vt:lpstr>
      <vt:lpstr>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BY Piyush pathak</dc:title>
  <dc:creator>hp</dc:creator>
  <cp:lastModifiedBy>hp</cp:lastModifiedBy>
  <cp:revision>5</cp:revision>
  <dcterms:created xsi:type="dcterms:W3CDTF">2020-02-21T08:52:52Z</dcterms:created>
  <dcterms:modified xsi:type="dcterms:W3CDTF">2020-02-21T10:01:51Z</dcterms:modified>
</cp:coreProperties>
</file>