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4e5fa0d6103c9b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4e5fa0d6103c9b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4e5fa0d6103c9b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4e5fa0d6103c9b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a8dfd9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a8dfd9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8dfd9d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8dfd9d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f0490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f0490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brey.github.io/Proyecto-PV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307350" y="2204350"/>
            <a:ext cx="55257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lfa Slab One"/>
                <a:ea typeface="Alfa Slab One"/>
                <a:cs typeface="Alfa Slab One"/>
                <a:sym typeface="Alfa Slab One"/>
              </a:rPr>
              <a:t>Bohemian Drunk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99950" y="2888475"/>
            <a:ext cx="17862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Hito 2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08100" y="2761625"/>
            <a:ext cx="48396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David Brey Plaza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Pablo González Álvarez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Alfonso Rodulfo Guío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Álvaro Cuerva Hernández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316600" y="1849500"/>
            <a:ext cx="7297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Por Cerves Games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352925" y="4114725"/>
            <a:ext cx="3575700" cy="851400"/>
          </a:xfrm>
          <a:prstGeom prst="rect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Cerves Games recomienda beber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 moderación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 incluso no beber :D)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75" y="401700"/>
            <a:ext cx="17335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052550" y="480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</a:t>
            </a:r>
            <a:r>
              <a:rPr lang="es" sz="2500"/>
              <a:t>De qué iba el juego?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4849500" y="1394575"/>
            <a:ext cx="42945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 &amp; Dinámicas</a:t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1196525" y="1394575"/>
            <a:ext cx="18444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938175"/>
            <a:ext cx="2974225" cy="2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2702197" y="3800324"/>
            <a:ext cx="1353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i="0" lang="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Capitán Pitito</a:t>
            </a:r>
            <a:endParaRPr b="1"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875" y="1993035"/>
            <a:ext cx="2340825" cy="64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63" y="3288698"/>
            <a:ext cx="900199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570463" y="3712723"/>
            <a:ext cx="1833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i="0" lang="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Máximo Estrella</a:t>
            </a:r>
            <a:endParaRPr b="1"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550" y="2736863"/>
            <a:ext cx="2824904" cy="20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6825" y="2118537"/>
            <a:ext cx="1763750" cy="1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1052550" y="42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¿Qué hemos hecho desde el hito 1?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title"/>
          </p:nvPr>
        </p:nvSpPr>
        <p:spPr>
          <a:xfrm>
            <a:off x="0" y="1653875"/>
            <a:ext cx="484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Movimiento 2D y animaciones 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Nivel creado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" y="2571750"/>
            <a:ext cx="393821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114025" y="1653875"/>
            <a:ext cx="36402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Barra de alcoholismo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Obstáculos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512" y="2571753"/>
            <a:ext cx="2403231" cy="24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3" y="3692300"/>
            <a:ext cx="2708475" cy="1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1052550" y="42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¿Qué no hemos conseguido hacer?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>
            <p:ph type="title"/>
          </p:nvPr>
        </p:nvSpPr>
        <p:spPr>
          <a:xfrm>
            <a:off x="139300" y="1653875"/>
            <a:ext cx="521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Sprite y animaciones del guardia</a:t>
            </a:r>
            <a:r>
              <a:rPr lang="es" sz="2100"/>
              <a:t>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414050" y="1653875"/>
            <a:ext cx="36402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Power-ups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25" y="2590213"/>
            <a:ext cx="1872850" cy="18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350" y="2567988"/>
            <a:ext cx="2734968" cy="191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052550" y="331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Lo que queremos hacer para el siguiente: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192900" y="1746475"/>
            <a:ext cx="521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Bloques del mapa</a:t>
            </a:r>
            <a:r>
              <a:rPr lang="es" sz="2100"/>
              <a:t> 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192900" y="2748900"/>
            <a:ext cx="23487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Menús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125525" y="3161100"/>
            <a:ext cx="2754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92900" y="2274775"/>
            <a:ext cx="2861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Subsuelo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12692" l="8627" r="31000" t="14985"/>
          <a:stretch/>
        </p:blipFill>
        <p:spPr>
          <a:xfrm>
            <a:off x="3246850" y="1169316"/>
            <a:ext cx="5897150" cy="397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92900" y="3275475"/>
            <a:ext cx="2861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 de juego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49175" y="480100"/>
            <a:ext cx="4395600" cy="3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juego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50" y="1383200"/>
            <a:ext cx="2846275" cy="2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215350" y="2571750"/>
            <a:ext cx="4902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5"/>
                </a:solidFill>
                <a:highlight>
                  <a:srgbClr val="36393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https://dbrey.github.io/Proyecto-PVLI/</a:t>
            </a:r>
            <a:endParaRPr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