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4e5fa0d6103c9b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4e5fa0d6103c9b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4e5fa0d6103c9b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4e5fa0d6103c9b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4e5fa0d6103c9b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4e5fa0d6103c9b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4e5fa0d6103c9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4e5fa0d6103c9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f0490f08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cf0490f08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f0490f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cf0490f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brey.github.io/Proyecto-PVL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307350" y="2204350"/>
            <a:ext cx="55257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lfa Slab One"/>
                <a:ea typeface="Alfa Slab One"/>
                <a:cs typeface="Alfa Slab One"/>
                <a:sym typeface="Alfa Slab One"/>
              </a:rPr>
              <a:t>Bohemian Drunk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99950" y="2888475"/>
            <a:ext cx="17862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Hito 1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08100" y="2761625"/>
            <a:ext cx="48396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David Brey Plaza</a:t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Pablo González Álvarez</a:t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Alfonso Rodulfo Guío</a:t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Álvaro Cuerva Hernández</a:t>
            </a:r>
            <a:endParaRPr sz="19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316600" y="1849500"/>
            <a:ext cx="7297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Por Cerves Games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5352925" y="4114725"/>
            <a:ext cx="3575700" cy="851400"/>
          </a:xfrm>
          <a:prstGeom prst="rect">
            <a:avLst/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Cerves Games recomienda beber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con moderación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(o incluso no beber :D)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275" y="401700"/>
            <a:ext cx="17335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</a:t>
            </a:r>
            <a:r>
              <a:rPr lang="es"/>
              <a:t>oria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3865816" y="3648091"/>
            <a:ext cx="1662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b="1" i="0" lang="e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Capitán Pitito</a:t>
            </a:r>
            <a:endParaRPr b="1"/>
          </a:p>
        </p:txBody>
      </p:sp>
      <p:sp>
        <p:nvSpPr>
          <p:cNvPr id="146" name="Google Shape;146;p14"/>
          <p:cNvSpPr txBox="1"/>
          <p:nvPr/>
        </p:nvSpPr>
        <p:spPr>
          <a:xfrm>
            <a:off x="152400" y="3413023"/>
            <a:ext cx="1833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b="1" i="0" lang="e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Máximo Estrella</a:t>
            </a:r>
            <a:endParaRPr b="1"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285" y="1423350"/>
            <a:ext cx="2807435" cy="217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107" y="1459375"/>
            <a:ext cx="2168919" cy="22247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/>
        </p:nvSpPr>
        <p:spPr>
          <a:xfrm>
            <a:off x="6674099" y="3648100"/>
            <a:ext cx="2130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b="1"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Gotta go fast</a:t>
            </a:r>
            <a:endParaRPr b="1"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60250"/>
            <a:ext cx="2988485" cy="195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/>
          <p:nvPr/>
        </p:nvSpPr>
        <p:spPr>
          <a:xfrm>
            <a:off x="1650625" y="1532750"/>
            <a:ext cx="1286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Comer y beber, hasta que duela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</a:t>
            </a:r>
            <a:endParaRPr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1052550" y="1019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Medidor de alcohol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Power-ups</a:t>
            </a: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075" y="3236937"/>
            <a:ext cx="1763750" cy="17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875" y="3348205"/>
            <a:ext cx="2085124" cy="148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36935"/>
            <a:ext cx="2085124" cy="14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5151075" y="1019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Obstáculos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Guardias</a:t>
            </a:r>
            <a:endParaRPr/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4500" y="1516900"/>
            <a:ext cx="997750" cy="9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0725" y="1516912"/>
            <a:ext cx="455500" cy="9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 rotWithShape="1">
          <a:blip r:embed="rId8">
            <a:alphaModFix/>
          </a:blip>
          <a:srcRect b="49337" l="27849" r="27442" t="38712"/>
          <a:stretch/>
        </p:blipFill>
        <p:spPr>
          <a:xfrm>
            <a:off x="722263" y="1516900"/>
            <a:ext cx="3442344" cy="5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Dinámicas</a:t>
            </a:r>
            <a:endParaRPr/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25" y="1713425"/>
            <a:ext cx="5464550" cy="307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052550" y="1141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Alternancia entre velocidad y control de personaje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3040490" y="36839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cara al futuro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987300" y="1793700"/>
            <a:ext cx="2592000" cy="2360700"/>
          </a:xfrm>
          <a:prstGeom prst="rightArrowCallout">
            <a:avLst>
              <a:gd fmla="val 22268" name="adj1"/>
              <a:gd fmla="val 25000" name="adj2"/>
              <a:gd fmla="val 25000" name="adj3"/>
              <a:gd fmla="val 64977" name="adj4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-Implementar el jugador y que se mueva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-Los objetos y powerups ½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-Bloque de objetos del mapa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3579288" y="2763150"/>
            <a:ext cx="1517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Hito 2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326600" y="2763151"/>
            <a:ext cx="9171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Hito final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5243700" y="1793700"/>
            <a:ext cx="2592000" cy="23607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-Crear el resto de bloques de código y sistema en el modo infinito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-La otra mitad de powerups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-Nivel de subsuelo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-Menú y menú de entre partida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75" y="424000"/>
            <a:ext cx="5196526" cy="415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6221175" y="496225"/>
            <a:ext cx="23757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UML</a:t>
            </a:r>
            <a:endParaRPr b="1" sz="5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23850" y="644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juego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(o más bien nuestros sprites)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hlink"/>
                </a:solidFill>
                <a:highlight>
                  <a:srgbClr val="36393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https://dbrey.github.io/Proyecto-PVLI/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