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7"/>
  </p:notesMasterIdLst>
  <p:sldIdLst>
    <p:sldId id="413" r:id="rId2"/>
    <p:sldId id="978" r:id="rId3"/>
    <p:sldId id="979" r:id="rId4"/>
    <p:sldId id="980" r:id="rId5"/>
    <p:sldId id="977" r:id="rId6"/>
    <p:sldId id="981" r:id="rId7"/>
    <p:sldId id="983" r:id="rId8"/>
    <p:sldId id="982" r:id="rId9"/>
    <p:sldId id="984" r:id="rId10"/>
    <p:sldId id="985" r:id="rId11"/>
    <p:sldId id="986" r:id="rId12"/>
    <p:sldId id="992" r:id="rId13"/>
    <p:sldId id="987" r:id="rId14"/>
    <p:sldId id="993" r:id="rId15"/>
    <p:sldId id="994" r:id="rId16"/>
  </p:sldIdLst>
  <p:sldSz cx="12192000" cy="6858000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65"/>
    <a:srgbClr val="D6295A"/>
    <a:srgbClr val="BE1000"/>
    <a:srgbClr val="FBD4B5"/>
    <a:srgbClr val="FDFDFD"/>
    <a:srgbClr val="0000FF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985" autoAdjust="0"/>
    <p:restoredTop sz="87661" autoAdjust="0"/>
  </p:normalViewPr>
  <p:slideViewPr>
    <p:cSldViewPr>
      <p:cViewPr varScale="1">
        <p:scale>
          <a:sx n="75" d="100"/>
          <a:sy n="75" d="100"/>
        </p:scale>
        <p:origin x="835" y="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2F181-8197-4DBA-A21A-9728632EA5EB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86913-E005-4DED-ABE8-28EA80E1A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8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86913-E005-4DED-ABE8-28EA80E1A1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4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0823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1639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030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2155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4026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4106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7951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6384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نیک آموز">
            <a:extLst>
              <a:ext uri="{FF2B5EF4-FFF2-40B4-BE49-F238E27FC236}">
                <a16:creationId xmlns:a16="http://schemas.microsoft.com/office/drawing/2014/main" id="{16C00E8F-1F5B-4E7B-9169-8068C4CC95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0" y="28884"/>
            <a:ext cx="2496277" cy="56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2227" y="653589"/>
            <a:ext cx="1845301" cy="1111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351F96-44D8-4810-B740-C10FB075C1B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28884"/>
            <a:ext cx="879836" cy="87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8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6245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5899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4810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01B687F-3DD3-4C2C-B1CA-865153B61B1F}"/>
              </a:ext>
            </a:extLst>
          </p:cNvPr>
          <p:cNvSpPr txBox="1"/>
          <p:nvPr/>
        </p:nvSpPr>
        <p:spPr>
          <a:xfrm>
            <a:off x="5879976" y="1548065"/>
            <a:ext cx="5497453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بخش</a:t>
            </a:r>
            <a:r>
              <a:rPr lang="fa-IR" sz="8000" b="1" dirty="0">
                <a:solidFill>
                  <a:srgbClr val="7030A0"/>
                </a:solidFill>
                <a:cs typeface="B Titr" pitchFamily="2" charset="-78"/>
              </a:rPr>
              <a:t> </a:t>
            </a:r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دوم</a:t>
            </a:r>
            <a:r>
              <a:rPr lang="fa-IR" sz="8000" b="1" dirty="0">
                <a:solidFill>
                  <a:srgbClr val="7030A0"/>
                </a:solidFill>
                <a:cs typeface="B Titr" pitchFamily="2" charset="-78"/>
              </a:rPr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104632" y="5783171"/>
            <a:ext cx="2232249" cy="55399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a-IR" sz="3600" b="1" dirty="0">
                <a:solidFill>
                  <a:schemeClr val="bg1"/>
                </a:solidFill>
                <a:latin typeface="Tahoma" pitchFamily="34" charset="0"/>
                <a:cs typeface="B Mitra" pitchFamily="2" charset="-78"/>
              </a:rPr>
              <a:t>جلسه اول</a:t>
            </a:r>
            <a:endParaRPr lang="en-US" sz="3600" b="1" dirty="0">
              <a:solidFill>
                <a:schemeClr val="bg1"/>
              </a:solidFill>
              <a:latin typeface="Tahoma" pitchFamily="34" charset="0"/>
              <a:cs typeface="B Mitra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2472" y="3441950"/>
            <a:ext cx="10297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72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مقدمه‌ای بر داکر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477453"/>
            <a:ext cx="4712217" cy="364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37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9031" y="40848"/>
            <a:ext cx="6367449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6000" b="1" dirty="0">
                <a:solidFill>
                  <a:srgbClr val="7030A0"/>
                </a:solidFill>
                <a:cs typeface="B Titr" panose="00000700000000000000" pitchFamily="2" charset="-78"/>
              </a:rPr>
              <a:t>چرخه حیات یک کانتینر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079525"/>
            <a:ext cx="10058400" cy="537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6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75" y="40848"/>
            <a:ext cx="6290505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6000" b="1" dirty="0">
                <a:solidFill>
                  <a:srgbClr val="7030A0"/>
                </a:solidFill>
                <a:cs typeface="B Titr" panose="00000700000000000000" pitchFamily="2" charset="-78"/>
              </a:rPr>
              <a:t>نصب داکر روی ویندوز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412776"/>
            <a:ext cx="11241069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3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1229" y="40848"/>
            <a:ext cx="5835251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6000" b="1" dirty="0">
                <a:solidFill>
                  <a:srgbClr val="7030A0"/>
                </a:solidFill>
                <a:cs typeface="B Titr" panose="00000700000000000000" pitchFamily="2" charset="-78"/>
              </a:rPr>
              <a:t>اجرای داکر دسکتاپ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089182"/>
            <a:ext cx="9935962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7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5907" y="40848"/>
            <a:ext cx="6540573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6000" b="1" dirty="0">
                <a:solidFill>
                  <a:srgbClr val="7030A0"/>
                </a:solidFill>
                <a:cs typeface="B Titr" panose="00000700000000000000" pitchFamily="2" charset="-78"/>
              </a:rPr>
              <a:t>نصب داکر روی لینوکس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20" y="1916832"/>
            <a:ext cx="2200582" cy="27721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5238" y="1655222"/>
            <a:ext cx="6530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https://docs.docker.com/engine/install/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10" y="2348880"/>
            <a:ext cx="7440063" cy="3581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82315" y="4674766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https://docs.docker.com/get-docker/</a:t>
            </a:r>
          </a:p>
        </p:txBody>
      </p:sp>
      <p:sp>
        <p:nvSpPr>
          <p:cNvPr id="8" name="Oval 7"/>
          <p:cNvSpPr/>
          <p:nvPr/>
        </p:nvSpPr>
        <p:spPr>
          <a:xfrm>
            <a:off x="9336360" y="5157192"/>
            <a:ext cx="936104" cy="7735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352008" y="1530038"/>
            <a:ext cx="936104" cy="7735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2711624" y="4711461"/>
            <a:ext cx="936104" cy="7735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55116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6439" y="40848"/>
            <a:ext cx="6470041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6000" b="1" dirty="0">
                <a:solidFill>
                  <a:srgbClr val="7030A0"/>
                </a:solidFill>
                <a:cs typeface="B Titr" panose="00000700000000000000" pitchFamily="2" charset="-78"/>
              </a:rPr>
              <a:t>محیط آنلاین تست داکر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094337"/>
            <a:ext cx="8488517" cy="54772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9451437">
            <a:off x="9991704" y="1636730"/>
            <a:ext cx="1169551" cy="439248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3200" b="1" dirty="0">
                <a:latin typeface="Bahnschrift" panose="020B0502040204020203" pitchFamily="34" charset="0"/>
              </a:rPr>
              <a:t>https://labs.play-with-docker.com/</a:t>
            </a:r>
          </a:p>
        </p:txBody>
      </p:sp>
    </p:spTree>
    <p:extLst>
      <p:ext uri="{BB962C8B-B14F-4D97-AF65-F5344CB8AC3E}">
        <p14:creationId xmlns:p14="http://schemas.microsoft.com/office/powerpoint/2010/main" val="1140453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6439" y="40848"/>
            <a:ext cx="6470041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6000" b="1" dirty="0">
                <a:solidFill>
                  <a:srgbClr val="7030A0"/>
                </a:solidFill>
                <a:cs typeface="B Titr" panose="00000700000000000000" pitchFamily="2" charset="-78"/>
              </a:rPr>
              <a:t>محیط آنلاین تست داکر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268760"/>
            <a:ext cx="10523991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1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19936" y="3501008"/>
            <a:ext cx="56263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a-IR" sz="36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هر کانتینر </a:t>
            </a:r>
            <a:r>
              <a:rPr lang="fa-IR" sz="36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  <a:sym typeface="Wingdings" panose="05000000000000000000" pitchFamily="2" charset="2"/>
              </a:rPr>
              <a:t> </a:t>
            </a:r>
          </a:p>
          <a:p>
            <a:pPr lvl="1"/>
            <a:r>
              <a:rPr lang="fa-IR" sz="36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  <a:sym typeface="Wingdings" panose="05000000000000000000" pitchFamily="2" charset="2"/>
              </a:rPr>
              <a:t>	یک نرم افزار با تمام 	نیازمندیها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a-IR" sz="3600" b="1" dirty="0">
              <a:solidFill>
                <a:srgbClr val="7030A0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7408" y="1700808"/>
            <a:ext cx="1015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a-IR" sz="36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بستر</a:t>
            </a:r>
            <a:r>
              <a:rPr lang="fa-IR" dirty="0"/>
              <a:t> </a:t>
            </a:r>
            <a:r>
              <a:rPr lang="fa-IR" sz="36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اجرای (مجازی) نرم افزارها در قالب کانتینرها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52" y="2347139"/>
            <a:ext cx="4627759" cy="40223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52184" y="404664"/>
            <a:ext cx="38218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داکرچیست؟</a:t>
            </a:r>
            <a:endParaRPr lang="en-US" sz="6600" b="1" dirty="0">
              <a:solidFill>
                <a:srgbClr val="7030A0"/>
              </a:solidFill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8398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1484784"/>
            <a:ext cx="9252191" cy="4680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3552" y="296019"/>
            <a:ext cx="97481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تفاوت داکر با ماشین های مجازی</a:t>
            </a:r>
            <a:endParaRPr lang="en-US" sz="6600" b="1" dirty="0">
              <a:solidFill>
                <a:srgbClr val="7030A0"/>
              </a:solidFill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0657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373350"/>
            <a:ext cx="10058400" cy="49813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51954" y="764704"/>
            <a:ext cx="33473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مفاهیم پایه</a:t>
            </a:r>
            <a:endParaRPr lang="en-US" sz="6600" b="1" dirty="0">
              <a:solidFill>
                <a:srgbClr val="7030A0"/>
              </a:solidFill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029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32104" y="764704"/>
            <a:ext cx="32672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چرا</a:t>
            </a:r>
            <a:r>
              <a:rPr lang="fa-IR" dirty="0"/>
              <a:t> </a:t>
            </a:r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داکر ؟</a:t>
            </a:r>
            <a:endParaRPr lang="en-US" sz="6600" b="1" dirty="0">
              <a:solidFill>
                <a:srgbClr val="7030A0"/>
              </a:solidFill>
              <a:cs typeface="B Titr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9740" y="2348880"/>
            <a:ext cx="9778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fa-IR" sz="48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اجرا در همه جا</a:t>
            </a:r>
            <a:endParaRPr lang="en-US" sz="4800" b="1" dirty="0">
              <a:solidFill>
                <a:srgbClr val="7030A0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a-IR" sz="3600" b="1" dirty="0">
                <a:solidFill>
                  <a:srgbClr val="00206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مستقل از خود سیستم عامل</a:t>
            </a:r>
            <a:endParaRPr lang="en-US" sz="3600" b="1" dirty="0">
              <a:solidFill>
                <a:srgbClr val="002060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a-IR" sz="3600" b="1" dirty="0">
                <a:solidFill>
                  <a:srgbClr val="00206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مستقل از مجازی یا فیزیکی بودن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a-IR" sz="48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اجرای همه چیز</a:t>
            </a:r>
            <a:endParaRPr lang="en-US" sz="4800" b="1" dirty="0">
              <a:solidFill>
                <a:srgbClr val="7030A0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a-IR" sz="3600" b="1" dirty="0">
                <a:solidFill>
                  <a:srgbClr val="00206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تنها کافی است که برنامه در سیستم عامل میزبان قابل اجرا باشد. </a:t>
            </a:r>
            <a:endParaRPr lang="en-US" sz="3600" b="1" dirty="0">
              <a:solidFill>
                <a:srgbClr val="002060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4999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980726"/>
            <a:ext cx="9122296" cy="5587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1402774" y="3389707"/>
            <a:ext cx="4533741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  <a:cs typeface="B Titr" pitchFamily="2" charset="-78"/>
              </a:rPr>
              <a:t>docker run ubuntu</a:t>
            </a:r>
            <a:endParaRPr lang="fa-IR" sz="4400" b="1" dirty="0">
              <a:solidFill>
                <a:srgbClr val="002060"/>
              </a:solidFill>
              <a:cs typeface="B Titr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10603" y="40848"/>
            <a:ext cx="2965877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4800" b="1" dirty="0">
                <a:solidFill>
                  <a:srgbClr val="7030A0"/>
                </a:solidFill>
                <a:cs typeface="B Titr" panose="00000700000000000000" pitchFamily="2" charset="-78"/>
              </a:rPr>
              <a:t>معماری داکر</a:t>
            </a:r>
          </a:p>
        </p:txBody>
      </p:sp>
    </p:spTree>
    <p:extLst>
      <p:ext uri="{BB962C8B-B14F-4D97-AF65-F5344CB8AC3E}">
        <p14:creationId xmlns:p14="http://schemas.microsoft.com/office/powerpoint/2010/main" val="222834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908720"/>
            <a:ext cx="10058400" cy="5657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23083" y="40848"/>
            <a:ext cx="6553397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6000" b="1" dirty="0">
                <a:solidFill>
                  <a:srgbClr val="7030A0"/>
                </a:solidFill>
                <a:cs typeface="B Titr" panose="00000700000000000000" pitchFamily="2" charset="-78"/>
              </a:rPr>
              <a:t>ساختار لایه لایه ایمیج‌ها</a:t>
            </a:r>
          </a:p>
        </p:txBody>
      </p:sp>
    </p:spTree>
    <p:extLst>
      <p:ext uri="{BB962C8B-B14F-4D97-AF65-F5344CB8AC3E}">
        <p14:creationId xmlns:p14="http://schemas.microsoft.com/office/powerpoint/2010/main" val="166979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185828"/>
            <a:ext cx="8051439" cy="56721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39816" y="170165"/>
            <a:ext cx="7537641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6000" b="1" dirty="0">
                <a:solidFill>
                  <a:srgbClr val="7030A0"/>
                </a:solidFill>
                <a:cs typeface="B Titr" panose="00000700000000000000" pitchFamily="2" charset="-78"/>
              </a:rPr>
              <a:t>نحوه اجرای یک ایمیج داکر</a:t>
            </a:r>
          </a:p>
        </p:txBody>
      </p:sp>
    </p:spTree>
    <p:extLst>
      <p:ext uri="{BB962C8B-B14F-4D97-AF65-F5344CB8AC3E}">
        <p14:creationId xmlns:p14="http://schemas.microsoft.com/office/powerpoint/2010/main" val="238259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9816" y="332656"/>
            <a:ext cx="6276078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6000" b="1" dirty="0">
                <a:solidFill>
                  <a:srgbClr val="7030A0"/>
                </a:solidFill>
                <a:cs typeface="B Titr" panose="00000700000000000000" pitchFamily="2" charset="-78"/>
              </a:rPr>
              <a:t>نگاهی به یک داکرفایل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700808"/>
            <a:ext cx="10344472" cy="469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1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13030</TotalTime>
  <Words>147</Words>
  <Application>Microsoft Office PowerPoint</Application>
  <PresentationFormat>Widescreen</PresentationFormat>
  <Paragraphs>33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Bahnschrift</vt:lpstr>
      <vt:lpstr>Calibri</vt:lpstr>
      <vt:lpstr>IRANSans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MRT Pack 24 DVDs</dc:creator>
  <cp:lastModifiedBy>Mojtaba Banaie</cp:lastModifiedBy>
  <cp:revision>1185</cp:revision>
  <dcterms:created xsi:type="dcterms:W3CDTF">2014-06-29T17:19:13Z</dcterms:created>
  <dcterms:modified xsi:type="dcterms:W3CDTF">2021-11-20T19:35:33Z</dcterms:modified>
</cp:coreProperties>
</file>