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413" r:id="rId2"/>
    <p:sldId id="978" r:id="rId3"/>
    <p:sldId id="979" r:id="rId4"/>
    <p:sldId id="980" r:id="rId5"/>
    <p:sldId id="995" r:id="rId6"/>
    <p:sldId id="996" r:id="rId7"/>
    <p:sldId id="997" r:id="rId8"/>
    <p:sldId id="1001" r:id="rId9"/>
    <p:sldId id="981" r:id="rId10"/>
    <p:sldId id="998" r:id="rId11"/>
    <p:sldId id="983" r:id="rId12"/>
    <p:sldId id="982" r:id="rId13"/>
    <p:sldId id="1000" r:id="rId14"/>
    <p:sldId id="991" r:id="rId15"/>
  </p:sldIdLst>
  <p:sldSz cx="12192000" cy="6858000"/>
  <p:notesSz cx="7315200" cy="96012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5"/>
    <a:srgbClr val="D6295A"/>
    <a:srgbClr val="BE1000"/>
    <a:srgbClr val="FBD4B5"/>
    <a:srgbClr val="FDFDFD"/>
    <a:srgbClr val="0000FF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85" autoAdjust="0"/>
    <p:restoredTop sz="87661" autoAdjust="0"/>
  </p:normalViewPr>
  <p:slideViewPr>
    <p:cSldViewPr>
      <p:cViewPr varScale="1">
        <p:scale>
          <a:sx n="75" d="100"/>
          <a:sy n="75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E12F181-8197-4DBA-A21A-9728632EA5E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586913-E005-4DED-ABE8-28EA80E1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82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639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30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155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4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1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95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638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227" y="653589"/>
            <a:ext cx="1845301" cy="1111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800"/>
          </a:p>
        </p:txBody>
      </p:sp>
      <p:pic>
        <p:nvPicPr>
          <p:cNvPr id="6" name="Picture 2" descr="نیک آموز">
            <a:extLst>
              <a:ext uri="{FF2B5EF4-FFF2-40B4-BE49-F238E27FC236}">
                <a16:creationId xmlns:a16="http://schemas.microsoft.com/office/drawing/2014/main" id="{16C00E8F-1F5B-4E7B-9169-8068C4CC95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" y="28884"/>
            <a:ext cx="2496277" cy="5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794F3-F127-452D-9B81-CE3287C29F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-8574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24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89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481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erminal/releases/" TargetMode="External"/><Relationship Id="rId2" Type="http://schemas.openxmlformats.org/officeDocument/2006/relationships/hyperlink" Target="https://github.com/microsoft/termina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a.wikipedia.org/wiki/%D8%B3%DB%8C%D8%B3%D8%AA%D9%85_%D8%B9%D8%A7%D9%85%D9%8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01B687F-3DD3-4C2C-B1CA-865153B61B1F}"/>
              </a:ext>
            </a:extLst>
          </p:cNvPr>
          <p:cNvSpPr txBox="1"/>
          <p:nvPr/>
        </p:nvSpPr>
        <p:spPr>
          <a:xfrm>
            <a:off x="5879976" y="1548065"/>
            <a:ext cx="549745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جلسه دوم</a:t>
            </a:r>
            <a:endParaRPr lang="fa-IR" sz="80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04632" y="5783171"/>
            <a:ext cx="2232249" cy="55399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a-IR" sz="3600" b="1" dirty="0">
                <a:solidFill>
                  <a:schemeClr val="bg1"/>
                </a:solidFill>
                <a:latin typeface="Tahoma" pitchFamily="34" charset="0"/>
                <a:cs typeface="B Mitra" pitchFamily="2" charset="-78"/>
              </a:rPr>
              <a:t>جلسه اول</a:t>
            </a:r>
            <a:endParaRPr lang="en-US" sz="3600" b="1" dirty="0">
              <a:solidFill>
                <a:schemeClr val="bg1"/>
              </a:solidFill>
              <a:latin typeface="Tahoma" pitchFamily="34" charset="0"/>
              <a:cs typeface="B Mitra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404" y="3717032"/>
            <a:ext cx="1029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7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کار با خط فرمان لینوکس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980728"/>
            <a:ext cx="3756553" cy="23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3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69879" y="40848"/>
            <a:ext cx="420660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b="1" dirty="0">
                <a:solidFill>
                  <a:srgbClr val="7030A0"/>
                </a:solidFill>
                <a:cs typeface="B Titr" panose="00000700000000000000" pitchFamily="2" charset="-78"/>
              </a:rPr>
              <a:t>آدرس دهی نسبی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72290"/>
            <a:ext cx="10191287" cy="4176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848" y="1191235"/>
            <a:ext cx="781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آدرس دهی بر اساس مکان جاری </a:t>
            </a:r>
            <a:endParaRPr lang="en-US" sz="24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307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664" y="332656"/>
            <a:ext cx="8161209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مکانیزم مدیریت امنیت فایل‌ها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060848"/>
            <a:ext cx="9753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9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5535" y="170165"/>
            <a:ext cx="4911922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تنظیم دسترسی ها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185828"/>
            <a:ext cx="5896527" cy="51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9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6606" y="476672"/>
            <a:ext cx="3778599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ویندوز </a:t>
            </a:r>
            <a:r>
              <a:rPr lang="fa-IR" sz="4800" b="1" dirty="0">
                <a:solidFill>
                  <a:srgbClr val="7030A0"/>
                </a:solidFill>
                <a:cs typeface="B Titr" panose="00000700000000000000" pitchFamily="2" charset="-78"/>
              </a:rPr>
              <a:t>ترمینال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70627-1BA6-40EE-8725-97FC37E176D7}"/>
              </a:ext>
            </a:extLst>
          </p:cNvPr>
          <p:cNvSpPr/>
          <p:nvPr/>
        </p:nvSpPr>
        <p:spPr>
          <a:xfrm>
            <a:off x="1415480" y="1505416"/>
            <a:ext cx="9902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نرم افزاری متن‌باز برای مدیریت نرم افزارهای خط فرمان </a:t>
            </a:r>
          </a:p>
          <a:p>
            <a:pPr lvl="1" algn="l"/>
            <a:r>
              <a:rPr lang="en-US" sz="2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  <a:hlinkClick r:id="rId2"/>
              </a:rPr>
              <a:t>https://github.com/microsoft/terminal</a:t>
            </a:r>
            <a:endParaRPr lang="fa-IR" sz="28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ترجیحا نسخه </a:t>
            </a:r>
            <a:r>
              <a:rPr lang="en-US" sz="2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Preview</a:t>
            </a:r>
            <a:r>
              <a:rPr lang="fa-IR" sz="2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که امکانات کامل تری دارد را نصب کنید.</a:t>
            </a:r>
          </a:p>
          <a:p>
            <a:pPr algn="l" rtl="0"/>
            <a:r>
              <a:rPr lang="en-US" sz="2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  <a:hlinkClick r:id="rId3"/>
              </a:rPr>
              <a:t>https://github.com/microsoft/terminal/releases</a:t>
            </a:r>
            <a:r>
              <a:rPr lang="en-US" sz="2800" dirty="0">
                <a:latin typeface="IRANSans" panose="020B0506030804020204" pitchFamily="34" charset="-78"/>
                <a:cs typeface="IRANSans" panose="020B0506030804020204" pitchFamily="34" charset="-78"/>
                <a:hlinkClick r:id="rId3"/>
              </a:rPr>
              <a:t>/</a:t>
            </a:r>
            <a:endParaRPr lang="fa-IR" sz="28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429000"/>
            <a:ext cx="1129822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4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2807" y="116632"/>
            <a:ext cx="550984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منابع و مطالعات بیشتر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84784"/>
            <a:ext cx="4544453" cy="3826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268760"/>
            <a:ext cx="36004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3432" y="3573016"/>
            <a:ext cx="10297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a-IR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نام های دیگر خط فرمان : </a:t>
            </a:r>
            <a:r>
              <a:rPr lang="en-US" sz="4000" b="1" dirty="0" err="1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Cmd</a:t>
            </a:r>
            <a:r>
              <a:rPr lang="en-US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, CLI, prompt, Console ، Terminal.</a:t>
            </a:r>
            <a:endParaRPr lang="fa-IR" sz="40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1099" y="404664"/>
            <a:ext cx="33329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خط فرمان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2" y="1945113"/>
            <a:ext cx="928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</a:t>
            </a:r>
            <a:r>
              <a:rPr lang="fa-IR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رابط کاربری و دستوریِ متنی </a:t>
            </a:r>
            <a:r>
              <a:rPr lang="fa-IR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  <a:hlinkClick r:id="rId2" tooltip="سیستم عامل"/>
              </a:rPr>
              <a:t>سیستم عامل‌ها</a:t>
            </a:r>
            <a:endParaRPr lang="en-US" sz="40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398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04144" y="296019"/>
            <a:ext cx="43075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چرا لینوکس ؟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5760" y="2060848"/>
            <a:ext cx="6984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سهم بالا در زیرساخت‌های پردازش داده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اجرای برخی نرم افزارها فقط بر بستر لینوکس</a:t>
            </a:r>
            <a:endParaRPr lang="en-US" sz="40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850017"/>
            <a:ext cx="4855738" cy="57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7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809" y="819352"/>
            <a:ext cx="107516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کار با خط فرمان لینوکس در ویندوز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3951" y="2204864"/>
            <a:ext cx="57920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روش اول : </a:t>
            </a:r>
          </a:p>
          <a:p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فعال کردن </a:t>
            </a:r>
            <a:r>
              <a:rPr lang="en-US" sz="3200" b="1" dirty="0" err="1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WSl</a:t>
            </a:r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‌ و نصب یک نسخه از لینوکس مانند اوبونتو از مایکروسافت استور</a:t>
            </a:r>
            <a:endParaRPr lang="en-US" sz="32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9" y="2204864"/>
            <a:ext cx="4745448" cy="4277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7992" y="4941168"/>
            <a:ext cx="579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دسترسی به امکانات ویندوز</a:t>
            </a:r>
          </a:p>
        </p:txBody>
      </p:sp>
    </p:spTree>
    <p:extLst>
      <p:ext uri="{BB962C8B-B14F-4D97-AF65-F5344CB8AC3E}">
        <p14:creationId xmlns:p14="http://schemas.microsoft.com/office/powerpoint/2010/main" val="38029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88640"/>
            <a:ext cx="9332515" cy="6470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682727">
            <a:off x="-1252240" y="3194763"/>
            <a:ext cx="463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IRANSans(FaNum) Light" panose="020B0506030804020204" pitchFamily="34" charset="-78"/>
                <a:cs typeface="IRANSans(FaNum) Light" panose="020B0506030804020204" pitchFamily="34" charset="-78"/>
              </a:rPr>
              <a:t>Microsoft Store</a:t>
            </a:r>
          </a:p>
        </p:txBody>
      </p:sp>
    </p:spTree>
    <p:extLst>
      <p:ext uri="{BB962C8B-B14F-4D97-AF65-F5344CB8AC3E}">
        <p14:creationId xmlns:p14="http://schemas.microsoft.com/office/powerpoint/2010/main" val="240453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809" y="819352"/>
            <a:ext cx="107516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کار با خط فرمان لینوکس در ویندوز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3951" y="2204864"/>
            <a:ext cx="5792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روش دوم : </a:t>
            </a:r>
          </a:p>
          <a:p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نصب و استفاده از </a:t>
            </a:r>
            <a:r>
              <a:rPr lang="en-US" sz="3200" b="1" dirty="0" err="1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CygWin</a:t>
            </a:r>
            <a:endParaRPr lang="en-US" sz="32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8048" y="4011130"/>
            <a:ext cx="52095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یک شبیه ساز دستورات لینوکس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امکان اجرای همزمان دستورات لینوکس و ویندوز</a:t>
            </a:r>
          </a:p>
          <a:p>
            <a:endParaRPr lang="fa-IR" sz="32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204864"/>
            <a:ext cx="585413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809" y="819352"/>
            <a:ext cx="107516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کار با خط فرمان لینوکس در ویندوز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28048" y="2224659"/>
            <a:ext cx="5209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روش سوم : </a:t>
            </a:r>
          </a:p>
          <a:p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استفاده از داکر و نصب یک نسخه از لینوکس</a:t>
            </a:r>
            <a:endParaRPr lang="en-US" sz="32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8048" y="4011130"/>
            <a:ext cx="5209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a-IR" sz="3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دسترسی کامل به همه امکانات لینوکس</a:t>
            </a:r>
          </a:p>
          <a:p>
            <a:endParaRPr lang="fa-IR" sz="32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223578"/>
            <a:ext cx="6440267" cy="32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2882" y="819352"/>
            <a:ext cx="92175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قالب کلی دستورات خط فرمان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43472" y="2552803"/>
            <a:ext cx="806489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$ command options arguments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 </a:t>
            </a:r>
            <a:endParaRPr kumimoji="0" lang="en-US" altLang="en-US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RANSans(FaNum) Black" panose="020B0506030804020204" pitchFamily="34" charset="-78"/>
              <a:cs typeface="IRANSans(FaNum) Black" panose="020B0506030804020204" pitchFamily="34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8334" y="4221088"/>
            <a:ext cx="5932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altLang="en-US" sz="3600" b="1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$ </a:t>
            </a:r>
            <a:r>
              <a:rPr lang="en-US" sz="3600" b="1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tar</a:t>
            </a:r>
            <a:r>
              <a:rPr lang="en-US" dirty="0"/>
              <a:t> </a:t>
            </a:r>
            <a:r>
              <a:rPr lang="en-US" sz="3600" b="1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-</a:t>
            </a:r>
            <a:r>
              <a:rPr lang="en-US" sz="3600" b="1" dirty="0" err="1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czvf</a:t>
            </a:r>
            <a:r>
              <a:rPr lang="en-US" sz="3600" b="1" dirty="0">
                <a:latin typeface="IRANSans(FaNum) Black" panose="020B0506030804020204" pitchFamily="34" charset="-78"/>
                <a:cs typeface="IRANSans(FaNum) Black" panose="020B0506030804020204" pitchFamily="34" charset="-78"/>
              </a:rPr>
              <a:t> texts.gz *.txt</a:t>
            </a:r>
          </a:p>
        </p:txBody>
      </p:sp>
    </p:spTree>
    <p:extLst>
      <p:ext uri="{BB962C8B-B14F-4D97-AF65-F5344CB8AC3E}">
        <p14:creationId xmlns:p14="http://schemas.microsoft.com/office/powerpoint/2010/main" val="143096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67901" y="40848"/>
            <a:ext cx="440857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b="1" dirty="0">
                <a:solidFill>
                  <a:srgbClr val="7030A0"/>
                </a:solidFill>
                <a:cs typeface="B Titr" panose="00000700000000000000" pitchFamily="2" charset="-78"/>
              </a:rPr>
              <a:t>فایل سیستم لینوکس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904792"/>
            <a:ext cx="10657184" cy="5498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60096" y="4725144"/>
            <a:ext cx="416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آدرس دهی مطلق : آدرس فایل با شروع از ریشه</a:t>
            </a:r>
            <a:endParaRPr lang="en-US" sz="24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834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13678</TotalTime>
  <Words>231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IRANSans</vt:lpstr>
      <vt:lpstr>IRANSans(FaNum) Black</vt:lpstr>
      <vt:lpstr>IRANSans(FaNum)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Pack 24 DVDs</dc:creator>
  <cp:lastModifiedBy>Mojtaba Banaie</cp:lastModifiedBy>
  <cp:revision>1215</cp:revision>
  <cp:lastPrinted>2020-12-27T06:11:40Z</cp:lastPrinted>
  <dcterms:created xsi:type="dcterms:W3CDTF">2014-06-29T17:19:13Z</dcterms:created>
  <dcterms:modified xsi:type="dcterms:W3CDTF">2021-11-20T19:34:38Z</dcterms:modified>
</cp:coreProperties>
</file>