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6" r:id="rId2"/>
    <p:sldId id="4729" r:id="rId3"/>
    <p:sldId id="4766" r:id="rId4"/>
    <p:sldId id="4767" r:id="rId5"/>
    <p:sldId id="4768" r:id="rId6"/>
    <p:sldId id="4769" r:id="rId7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642"/>
    <a:srgbClr val="4C413D"/>
    <a:srgbClr val="00A44A"/>
    <a:srgbClr val="B889DB"/>
    <a:srgbClr val="EAE8E9"/>
    <a:srgbClr val="18F4CF"/>
    <a:srgbClr val="07DBD6"/>
    <a:srgbClr val="BE1000"/>
    <a:srgbClr val="D6295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85" autoAdjust="0"/>
    <p:restoredTop sz="79006" autoAdjust="0"/>
  </p:normalViewPr>
  <p:slideViewPr>
    <p:cSldViewPr>
      <p:cViewPr varScale="1">
        <p:scale>
          <a:sx n="68" d="100"/>
          <a:sy n="68" d="100"/>
        </p:scale>
        <p:origin x="893" y="6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6332"/>
    </p:cViewPr>
  </p:sorterViewPr>
  <p:notesViewPr>
    <p:cSldViewPr>
      <p:cViewPr>
        <p:scale>
          <a:sx n="110" d="100"/>
          <a:sy n="110" d="100"/>
        </p:scale>
        <p:origin x="102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8DD33-00A1-4889-AEB5-2C6A74B8454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25BEC4-C90B-4AF0-8A4C-069658B328B3}">
      <dgm:prSet phldrT="[Text]"/>
      <dgm:spPr/>
      <dgm:t>
        <a:bodyPr/>
        <a:lstStyle/>
        <a:p>
          <a:r>
            <a:rPr lang="fa-IR" dirty="0">
              <a:latin typeface="IRANSans(FaNum) Black" panose="020B0506030804020204" pitchFamily="34" charset="-78"/>
              <a:cs typeface="IRANSans(FaNum) Black" panose="020B0506030804020204" pitchFamily="34" charset="-78"/>
            </a:rPr>
            <a:t>ساختار کلاستر</a:t>
          </a:r>
          <a:endParaRPr lang="en-US" dirty="0">
            <a:latin typeface="IRANSans(FaNum) Black" panose="020B0506030804020204" pitchFamily="34" charset="-78"/>
            <a:cs typeface="IRANSans(FaNum) Black" panose="020B0506030804020204" pitchFamily="34" charset="-78"/>
          </a:endParaRPr>
        </a:p>
      </dgm:t>
    </dgm:pt>
    <dgm:pt modelId="{11F2B008-35D5-4B93-A8DD-A7E4A5164011}" type="parTrans" cxnId="{9AFB2D4A-0ED5-4FDE-81CD-532B68C06A19}">
      <dgm:prSet/>
      <dgm:spPr/>
      <dgm:t>
        <a:bodyPr/>
        <a:lstStyle/>
        <a:p>
          <a:endParaRPr lang="en-US"/>
        </a:p>
      </dgm:t>
    </dgm:pt>
    <dgm:pt modelId="{BD0A84AD-904A-4DB1-AF59-B32425115681}" type="sibTrans" cxnId="{9AFB2D4A-0ED5-4FDE-81CD-532B68C06A19}">
      <dgm:prSet/>
      <dgm:spPr/>
      <dgm:t>
        <a:bodyPr/>
        <a:lstStyle/>
        <a:p>
          <a:endParaRPr lang="en-US"/>
        </a:p>
      </dgm:t>
    </dgm:pt>
    <dgm:pt modelId="{BED95175-36A5-498A-A417-50451EC63D65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kern="1200" dirty="0" err="1">
              <a:solidFill>
                <a:prstClr val="white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Cascadia Mono SemiBold" panose="020B0609020000020004" pitchFamily="49" charset="0"/>
            </a:rPr>
            <a:t>NodeManager</a:t>
          </a:r>
          <a:r>
            <a:rPr lang="en-US" sz="1800" kern="1200" dirty="0"/>
            <a:t>+</a:t>
          </a:r>
        </a:p>
      </dgm:t>
    </dgm:pt>
    <dgm:pt modelId="{939D9CF1-C1C3-47B1-A8CD-66D1DB3649A0}" type="parTrans" cxnId="{4FE3D27A-A2D0-4452-9EB6-7C3E3F167DD5}">
      <dgm:prSet/>
      <dgm:spPr/>
      <dgm:t>
        <a:bodyPr/>
        <a:lstStyle/>
        <a:p>
          <a:endParaRPr lang="en-US"/>
        </a:p>
      </dgm:t>
    </dgm:pt>
    <dgm:pt modelId="{FD1306AF-AA6A-4AEF-97A0-3921028005D5}" type="sibTrans" cxnId="{4FE3D27A-A2D0-4452-9EB6-7C3E3F167DD5}">
      <dgm:prSet/>
      <dgm:spPr/>
      <dgm:t>
        <a:bodyPr/>
        <a:lstStyle/>
        <a:p>
          <a:endParaRPr lang="en-US"/>
        </a:p>
      </dgm:t>
    </dgm:pt>
    <dgm:pt modelId="{A0D92C89-5DF8-447C-8197-9CA537C0C272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kern="1200" dirty="0" err="1">
              <a:solidFill>
                <a:prstClr val="white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Cascadia Mono SemiBold" panose="020B0609020000020004" pitchFamily="49" charset="0"/>
            </a:rPr>
            <a:t>DataNode</a:t>
          </a:r>
          <a:r>
            <a:rPr lang="en-US" sz="1800" kern="1200" baseline="30000" dirty="0"/>
            <a:t>+</a:t>
          </a:r>
          <a:endParaRPr lang="en-US" sz="1800" kern="1200" dirty="0"/>
        </a:p>
      </dgm:t>
    </dgm:pt>
    <dgm:pt modelId="{95438C19-2C8E-4917-84CB-088F827FC9D6}" type="parTrans" cxnId="{BEB61A53-D2A0-4A7E-942A-A2F8E1444A57}">
      <dgm:prSet/>
      <dgm:spPr/>
      <dgm:t>
        <a:bodyPr/>
        <a:lstStyle/>
        <a:p>
          <a:endParaRPr lang="en-US"/>
        </a:p>
      </dgm:t>
    </dgm:pt>
    <dgm:pt modelId="{AF48C7C1-F433-4CC5-8168-B85A1FC74A18}" type="sibTrans" cxnId="{BEB61A53-D2A0-4A7E-942A-A2F8E1444A57}">
      <dgm:prSet/>
      <dgm:spPr/>
      <dgm:t>
        <a:bodyPr/>
        <a:lstStyle/>
        <a:p>
          <a:endParaRPr lang="en-US"/>
        </a:p>
      </dgm:t>
    </dgm:pt>
    <dgm:pt modelId="{02709D87-7D7E-4E6E-BA85-172A29D0185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kern="1200" dirty="0">
              <a:solidFill>
                <a:prstClr val="white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Cascadia Mono SemiBold" panose="020B0609020000020004" pitchFamily="49" charset="0"/>
            </a:rPr>
            <a:t>NameNode</a:t>
          </a:r>
        </a:p>
      </dgm:t>
    </dgm:pt>
    <dgm:pt modelId="{69BF6E8F-9855-4B5F-BA96-16A6961A8743}" type="parTrans" cxnId="{7EE8E290-2CCE-4E21-9534-964EB2A0427D}">
      <dgm:prSet/>
      <dgm:spPr/>
      <dgm:t>
        <a:bodyPr/>
        <a:lstStyle/>
        <a:p>
          <a:endParaRPr lang="en-US"/>
        </a:p>
      </dgm:t>
    </dgm:pt>
    <dgm:pt modelId="{D6A70673-7F6B-4579-B27E-2AF333214D85}" type="sibTrans" cxnId="{7EE8E290-2CCE-4E21-9534-964EB2A0427D}">
      <dgm:prSet/>
      <dgm:spPr/>
      <dgm:t>
        <a:bodyPr/>
        <a:lstStyle/>
        <a:p>
          <a:endParaRPr lang="en-US"/>
        </a:p>
      </dgm:t>
    </dgm:pt>
    <dgm:pt modelId="{4EE4F447-4236-41D2-8C03-88DC1C1E0BC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kern="1200" dirty="0" err="1">
              <a:solidFill>
                <a:prstClr val="white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Cascadia Mono SemiBold" panose="020B0609020000020004" pitchFamily="49" charset="0"/>
            </a:rPr>
            <a:t>HistorryServer</a:t>
          </a:r>
          <a:endParaRPr lang="en-US" sz="1800" b="1" kern="1200" dirty="0">
            <a:solidFill>
              <a:prstClr val="white"/>
            </a:solidFill>
            <a:latin typeface="Source Sans Pro SemiBold" panose="020B0603030403020204" pitchFamily="34" charset="0"/>
            <a:ea typeface="Source Sans Pro SemiBold" panose="020B0603030403020204" pitchFamily="34" charset="0"/>
            <a:cs typeface="Cascadia Mono SemiBold" panose="020B0609020000020004" pitchFamily="49" charset="0"/>
          </a:endParaRPr>
        </a:p>
      </dgm:t>
    </dgm:pt>
    <dgm:pt modelId="{FD6E8236-75A9-4016-8B2A-16A55F517AED}" type="parTrans" cxnId="{D628F38B-96F8-4BA1-A432-2E83A06164D4}">
      <dgm:prSet/>
      <dgm:spPr/>
      <dgm:t>
        <a:bodyPr/>
        <a:lstStyle/>
        <a:p>
          <a:endParaRPr lang="en-US"/>
        </a:p>
      </dgm:t>
    </dgm:pt>
    <dgm:pt modelId="{81884903-D601-4BC6-B030-691333DB8E47}" type="sibTrans" cxnId="{D628F38B-96F8-4BA1-A432-2E83A06164D4}">
      <dgm:prSet/>
      <dgm:spPr/>
      <dgm:t>
        <a:bodyPr/>
        <a:lstStyle/>
        <a:p>
          <a:endParaRPr lang="en-US"/>
        </a:p>
      </dgm:t>
    </dgm:pt>
    <dgm:pt modelId="{83A4218B-D0E9-4A46-BC64-F10E3F4F75E8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>
              <a:latin typeface="Source Sans Pro SemiBold" panose="020B0603030403020204" pitchFamily="34" charset="0"/>
              <a:ea typeface="Source Sans Pro SemiBold" panose="020B0603030403020204" pitchFamily="34" charset="0"/>
              <a:cs typeface="Cascadia Mono SemiBold" panose="020B0609020000020004" pitchFamily="49" charset="0"/>
            </a:rPr>
            <a:t>ResourceManager</a:t>
          </a:r>
          <a:endParaRPr lang="en-US" b="1" dirty="0">
            <a:latin typeface="Source Sans Pro SemiBold" panose="020B0603030403020204" pitchFamily="34" charset="0"/>
            <a:ea typeface="Source Sans Pro SemiBold" panose="020B0603030403020204" pitchFamily="34" charset="0"/>
            <a:cs typeface="Cascadia Mono SemiBold" panose="020B0609020000020004" pitchFamily="49" charset="0"/>
          </a:endParaRPr>
        </a:p>
      </dgm:t>
    </dgm:pt>
    <dgm:pt modelId="{1FE2A89D-BE84-491A-B160-566867EA5C79}" type="parTrans" cxnId="{55A27028-BA31-41E6-B6B0-C10791ECE24E}">
      <dgm:prSet/>
      <dgm:spPr/>
      <dgm:t>
        <a:bodyPr/>
        <a:lstStyle/>
        <a:p>
          <a:endParaRPr lang="en-US"/>
        </a:p>
      </dgm:t>
    </dgm:pt>
    <dgm:pt modelId="{201E4BBB-1DB3-4945-AD76-21A757CA4EE4}" type="sibTrans" cxnId="{55A27028-BA31-41E6-B6B0-C10791ECE24E}">
      <dgm:prSet/>
      <dgm:spPr/>
      <dgm:t>
        <a:bodyPr/>
        <a:lstStyle/>
        <a:p>
          <a:endParaRPr lang="en-US"/>
        </a:p>
      </dgm:t>
    </dgm:pt>
    <dgm:pt modelId="{8FAFDF4F-F164-4568-BDC1-32DB6FE34E97}" type="pres">
      <dgm:prSet presAssocID="{4EF8DD33-00A1-4889-AEB5-2C6A74B8454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A95272E-9A31-4B98-8445-F494C27C75FF}" type="pres">
      <dgm:prSet presAssocID="{7E25BEC4-C90B-4AF0-8A4C-069658B328B3}" presName="centerShape" presStyleLbl="node0" presStyleIdx="0" presStyleCnt="1"/>
      <dgm:spPr/>
    </dgm:pt>
    <dgm:pt modelId="{24B7280E-C397-4190-B2E8-7652E0FF47DF}" type="pres">
      <dgm:prSet presAssocID="{939D9CF1-C1C3-47B1-A8CD-66D1DB3649A0}" presName="parTrans" presStyleLbl="bgSibTrans2D1" presStyleIdx="0" presStyleCnt="5"/>
      <dgm:spPr/>
    </dgm:pt>
    <dgm:pt modelId="{15321054-5B04-4D2A-84A4-DD3FE400BB7F}" type="pres">
      <dgm:prSet presAssocID="{BED95175-36A5-498A-A417-50451EC63D65}" presName="node" presStyleLbl="node1" presStyleIdx="0" presStyleCnt="5">
        <dgm:presLayoutVars>
          <dgm:bulletEnabled val="1"/>
        </dgm:presLayoutVars>
      </dgm:prSet>
      <dgm:spPr/>
    </dgm:pt>
    <dgm:pt modelId="{D52F7C8D-ED2B-4418-BAC0-B210BCD30D0D}" type="pres">
      <dgm:prSet presAssocID="{95438C19-2C8E-4917-84CB-088F827FC9D6}" presName="parTrans" presStyleLbl="bgSibTrans2D1" presStyleIdx="1" presStyleCnt="5"/>
      <dgm:spPr/>
    </dgm:pt>
    <dgm:pt modelId="{16217B3F-BB54-4F81-9F10-66867EF20B2E}" type="pres">
      <dgm:prSet presAssocID="{A0D92C89-5DF8-447C-8197-9CA537C0C272}" presName="node" presStyleLbl="node1" presStyleIdx="1" presStyleCnt="5">
        <dgm:presLayoutVars>
          <dgm:bulletEnabled val="1"/>
        </dgm:presLayoutVars>
      </dgm:prSet>
      <dgm:spPr/>
    </dgm:pt>
    <dgm:pt modelId="{EB64E90B-6BAD-4180-88C7-4D2F28107D2C}" type="pres">
      <dgm:prSet presAssocID="{69BF6E8F-9855-4B5F-BA96-16A6961A8743}" presName="parTrans" presStyleLbl="bgSibTrans2D1" presStyleIdx="2" presStyleCnt="5"/>
      <dgm:spPr/>
    </dgm:pt>
    <dgm:pt modelId="{772932C9-79FE-42A4-8D02-2D77256C9C2D}" type="pres">
      <dgm:prSet presAssocID="{02709D87-7D7E-4E6E-BA85-172A29D01855}" presName="node" presStyleLbl="node1" presStyleIdx="2" presStyleCnt="5">
        <dgm:presLayoutVars>
          <dgm:bulletEnabled val="1"/>
        </dgm:presLayoutVars>
      </dgm:prSet>
      <dgm:spPr/>
    </dgm:pt>
    <dgm:pt modelId="{F4ADD346-E809-40D3-B16A-D94EE818FC3B}" type="pres">
      <dgm:prSet presAssocID="{FD6E8236-75A9-4016-8B2A-16A55F517AED}" presName="parTrans" presStyleLbl="bgSibTrans2D1" presStyleIdx="3" presStyleCnt="5"/>
      <dgm:spPr/>
    </dgm:pt>
    <dgm:pt modelId="{7E6703D3-87C7-4771-AFFD-5B4A2B40A1D2}" type="pres">
      <dgm:prSet presAssocID="{4EE4F447-4236-41D2-8C03-88DC1C1E0BC2}" presName="node" presStyleLbl="node1" presStyleIdx="3" presStyleCnt="5">
        <dgm:presLayoutVars>
          <dgm:bulletEnabled val="1"/>
        </dgm:presLayoutVars>
      </dgm:prSet>
      <dgm:spPr/>
    </dgm:pt>
    <dgm:pt modelId="{E63CCE98-9F23-41E5-8248-D8614624B3A7}" type="pres">
      <dgm:prSet presAssocID="{1FE2A89D-BE84-491A-B160-566867EA5C79}" presName="parTrans" presStyleLbl="bgSibTrans2D1" presStyleIdx="4" presStyleCnt="5"/>
      <dgm:spPr/>
    </dgm:pt>
    <dgm:pt modelId="{CA2D1BEC-771C-48A5-A49A-E0A408AA61FE}" type="pres">
      <dgm:prSet presAssocID="{83A4218B-D0E9-4A46-BC64-F10E3F4F75E8}" presName="node" presStyleLbl="node1" presStyleIdx="4" presStyleCnt="5">
        <dgm:presLayoutVars>
          <dgm:bulletEnabled val="1"/>
        </dgm:presLayoutVars>
      </dgm:prSet>
      <dgm:spPr/>
    </dgm:pt>
  </dgm:ptLst>
  <dgm:cxnLst>
    <dgm:cxn modelId="{79955721-F30F-46AD-9983-2CA954C0D685}" type="presOf" srcId="{95438C19-2C8E-4917-84CB-088F827FC9D6}" destId="{D52F7C8D-ED2B-4418-BAC0-B210BCD30D0D}" srcOrd="0" destOrd="0" presId="urn:microsoft.com/office/officeart/2005/8/layout/radial4"/>
    <dgm:cxn modelId="{55A27028-BA31-41E6-B6B0-C10791ECE24E}" srcId="{7E25BEC4-C90B-4AF0-8A4C-069658B328B3}" destId="{83A4218B-D0E9-4A46-BC64-F10E3F4F75E8}" srcOrd="4" destOrd="0" parTransId="{1FE2A89D-BE84-491A-B160-566867EA5C79}" sibTransId="{201E4BBB-1DB3-4945-AD76-21A757CA4EE4}"/>
    <dgm:cxn modelId="{D8C5F630-CD85-4701-A8CE-9F1EEF6DE1EB}" type="presOf" srcId="{7E25BEC4-C90B-4AF0-8A4C-069658B328B3}" destId="{4A95272E-9A31-4B98-8445-F494C27C75FF}" srcOrd="0" destOrd="0" presId="urn:microsoft.com/office/officeart/2005/8/layout/radial4"/>
    <dgm:cxn modelId="{F3D5B069-273D-440D-B0BF-F009A4668001}" type="presOf" srcId="{1FE2A89D-BE84-491A-B160-566867EA5C79}" destId="{E63CCE98-9F23-41E5-8248-D8614624B3A7}" srcOrd="0" destOrd="0" presId="urn:microsoft.com/office/officeart/2005/8/layout/radial4"/>
    <dgm:cxn modelId="{9AFB2D4A-0ED5-4FDE-81CD-532B68C06A19}" srcId="{4EF8DD33-00A1-4889-AEB5-2C6A74B8454E}" destId="{7E25BEC4-C90B-4AF0-8A4C-069658B328B3}" srcOrd="0" destOrd="0" parTransId="{11F2B008-35D5-4B93-A8DD-A7E4A5164011}" sibTransId="{BD0A84AD-904A-4DB1-AF59-B32425115681}"/>
    <dgm:cxn modelId="{F2996B4D-60B2-4509-85C4-F6986E8B9528}" type="presOf" srcId="{A0D92C89-5DF8-447C-8197-9CA537C0C272}" destId="{16217B3F-BB54-4F81-9F10-66867EF20B2E}" srcOrd="0" destOrd="0" presId="urn:microsoft.com/office/officeart/2005/8/layout/radial4"/>
    <dgm:cxn modelId="{BEB61A53-D2A0-4A7E-942A-A2F8E1444A57}" srcId="{7E25BEC4-C90B-4AF0-8A4C-069658B328B3}" destId="{A0D92C89-5DF8-447C-8197-9CA537C0C272}" srcOrd="1" destOrd="0" parTransId="{95438C19-2C8E-4917-84CB-088F827FC9D6}" sibTransId="{AF48C7C1-F433-4CC5-8168-B85A1FC74A18}"/>
    <dgm:cxn modelId="{76236D77-08D1-42A1-8C6D-8C05A42EC7F3}" type="presOf" srcId="{939D9CF1-C1C3-47B1-A8CD-66D1DB3649A0}" destId="{24B7280E-C397-4190-B2E8-7652E0FF47DF}" srcOrd="0" destOrd="0" presId="urn:microsoft.com/office/officeart/2005/8/layout/radial4"/>
    <dgm:cxn modelId="{8E767359-F67D-4A59-9B98-F461713CDE80}" type="presOf" srcId="{BED95175-36A5-498A-A417-50451EC63D65}" destId="{15321054-5B04-4D2A-84A4-DD3FE400BB7F}" srcOrd="0" destOrd="0" presId="urn:microsoft.com/office/officeart/2005/8/layout/radial4"/>
    <dgm:cxn modelId="{4FE3D27A-A2D0-4452-9EB6-7C3E3F167DD5}" srcId="{7E25BEC4-C90B-4AF0-8A4C-069658B328B3}" destId="{BED95175-36A5-498A-A417-50451EC63D65}" srcOrd="0" destOrd="0" parTransId="{939D9CF1-C1C3-47B1-A8CD-66D1DB3649A0}" sibTransId="{FD1306AF-AA6A-4AEF-97A0-3921028005D5}"/>
    <dgm:cxn modelId="{9943A57D-83BF-463B-910A-6EE45E52D78C}" type="presOf" srcId="{4EE4F447-4236-41D2-8C03-88DC1C1E0BC2}" destId="{7E6703D3-87C7-4771-AFFD-5B4A2B40A1D2}" srcOrd="0" destOrd="0" presId="urn:microsoft.com/office/officeart/2005/8/layout/radial4"/>
    <dgm:cxn modelId="{D628F38B-96F8-4BA1-A432-2E83A06164D4}" srcId="{7E25BEC4-C90B-4AF0-8A4C-069658B328B3}" destId="{4EE4F447-4236-41D2-8C03-88DC1C1E0BC2}" srcOrd="3" destOrd="0" parTransId="{FD6E8236-75A9-4016-8B2A-16A55F517AED}" sibTransId="{81884903-D601-4BC6-B030-691333DB8E47}"/>
    <dgm:cxn modelId="{7EE8E290-2CCE-4E21-9534-964EB2A0427D}" srcId="{7E25BEC4-C90B-4AF0-8A4C-069658B328B3}" destId="{02709D87-7D7E-4E6E-BA85-172A29D01855}" srcOrd="2" destOrd="0" parTransId="{69BF6E8F-9855-4B5F-BA96-16A6961A8743}" sibTransId="{D6A70673-7F6B-4579-B27E-2AF333214D85}"/>
    <dgm:cxn modelId="{8A24159A-E955-4D64-9F48-75D7E5598CE4}" type="presOf" srcId="{83A4218B-D0E9-4A46-BC64-F10E3F4F75E8}" destId="{CA2D1BEC-771C-48A5-A49A-E0A408AA61FE}" srcOrd="0" destOrd="0" presId="urn:microsoft.com/office/officeart/2005/8/layout/radial4"/>
    <dgm:cxn modelId="{0CE766B4-FFF0-4643-8374-68D1A14E998E}" type="presOf" srcId="{02709D87-7D7E-4E6E-BA85-172A29D01855}" destId="{772932C9-79FE-42A4-8D02-2D77256C9C2D}" srcOrd="0" destOrd="0" presId="urn:microsoft.com/office/officeart/2005/8/layout/radial4"/>
    <dgm:cxn modelId="{9BD7EADD-FAD2-41A7-9F77-B18A26AAD226}" type="presOf" srcId="{4EF8DD33-00A1-4889-AEB5-2C6A74B8454E}" destId="{8FAFDF4F-F164-4568-BDC1-32DB6FE34E97}" srcOrd="0" destOrd="0" presId="urn:microsoft.com/office/officeart/2005/8/layout/radial4"/>
    <dgm:cxn modelId="{546E52E6-CFF7-4C3E-AA69-039C5EEE08DE}" type="presOf" srcId="{69BF6E8F-9855-4B5F-BA96-16A6961A8743}" destId="{EB64E90B-6BAD-4180-88C7-4D2F28107D2C}" srcOrd="0" destOrd="0" presId="urn:microsoft.com/office/officeart/2005/8/layout/radial4"/>
    <dgm:cxn modelId="{0B0AA6FA-D189-4BD0-A41D-7AC9A22043AA}" type="presOf" srcId="{FD6E8236-75A9-4016-8B2A-16A55F517AED}" destId="{F4ADD346-E809-40D3-B16A-D94EE818FC3B}" srcOrd="0" destOrd="0" presId="urn:microsoft.com/office/officeart/2005/8/layout/radial4"/>
    <dgm:cxn modelId="{DB676623-A08A-42C0-9A2B-F787AA40C929}" type="presParOf" srcId="{8FAFDF4F-F164-4568-BDC1-32DB6FE34E97}" destId="{4A95272E-9A31-4B98-8445-F494C27C75FF}" srcOrd="0" destOrd="0" presId="urn:microsoft.com/office/officeart/2005/8/layout/radial4"/>
    <dgm:cxn modelId="{F4079FD4-769E-4E6B-9842-641354C75C35}" type="presParOf" srcId="{8FAFDF4F-F164-4568-BDC1-32DB6FE34E97}" destId="{24B7280E-C397-4190-B2E8-7652E0FF47DF}" srcOrd="1" destOrd="0" presId="urn:microsoft.com/office/officeart/2005/8/layout/radial4"/>
    <dgm:cxn modelId="{C6CFD490-17DD-4FFE-B8C6-1356623A957F}" type="presParOf" srcId="{8FAFDF4F-F164-4568-BDC1-32DB6FE34E97}" destId="{15321054-5B04-4D2A-84A4-DD3FE400BB7F}" srcOrd="2" destOrd="0" presId="urn:microsoft.com/office/officeart/2005/8/layout/radial4"/>
    <dgm:cxn modelId="{0401528B-38D7-45B0-BA59-2B8893AA82B4}" type="presParOf" srcId="{8FAFDF4F-F164-4568-BDC1-32DB6FE34E97}" destId="{D52F7C8D-ED2B-4418-BAC0-B210BCD30D0D}" srcOrd="3" destOrd="0" presId="urn:microsoft.com/office/officeart/2005/8/layout/radial4"/>
    <dgm:cxn modelId="{60B56EBA-D215-4283-B23E-BB2FB67645C6}" type="presParOf" srcId="{8FAFDF4F-F164-4568-BDC1-32DB6FE34E97}" destId="{16217B3F-BB54-4F81-9F10-66867EF20B2E}" srcOrd="4" destOrd="0" presId="urn:microsoft.com/office/officeart/2005/8/layout/radial4"/>
    <dgm:cxn modelId="{59B73BCE-6890-4132-BED1-B069AE39B89C}" type="presParOf" srcId="{8FAFDF4F-F164-4568-BDC1-32DB6FE34E97}" destId="{EB64E90B-6BAD-4180-88C7-4D2F28107D2C}" srcOrd="5" destOrd="0" presId="urn:microsoft.com/office/officeart/2005/8/layout/radial4"/>
    <dgm:cxn modelId="{2560A7AD-8FF7-41A0-BF71-5E9A66CD2F54}" type="presParOf" srcId="{8FAFDF4F-F164-4568-BDC1-32DB6FE34E97}" destId="{772932C9-79FE-42A4-8D02-2D77256C9C2D}" srcOrd="6" destOrd="0" presId="urn:microsoft.com/office/officeart/2005/8/layout/radial4"/>
    <dgm:cxn modelId="{55302EFC-02F2-4334-A8FB-9ED0B7B1B6D7}" type="presParOf" srcId="{8FAFDF4F-F164-4568-BDC1-32DB6FE34E97}" destId="{F4ADD346-E809-40D3-B16A-D94EE818FC3B}" srcOrd="7" destOrd="0" presId="urn:microsoft.com/office/officeart/2005/8/layout/radial4"/>
    <dgm:cxn modelId="{153D8AAD-A68E-4B73-90F8-6856023176E3}" type="presParOf" srcId="{8FAFDF4F-F164-4568-BDC1-32DB6FE34E97}" destId="{7E6703D3-87C7-4771-AFFD-5B4A2B40A1D2}" srcOrd="8" destOrd="0" presId="urn:microsoft.com/office/officeart/2005/8/layout/radial4"/>
    <dgm:cxn modelId="{92D9D428-0B72-4B4D-8B69-87F37C434FD7}" type="presParOf" srcId="{8FAFDF4F-F164-4568-BDC1-32DB6FE34E97}" destId="{E63CCE98-9F23-41E5-8248-D8614624B3A7}" srcOrd="9" destOrd="0" presId="urn:microsoft.com/office/officeart/2005/8/layout/radial4"/>
    <dgm:cxn modelId="{413E1AB5-54C0-4956-A706-A95D04114137}" type="presParOf" srcId="{8FAFDF4F-F164-4568-BDC1-32DB6FE34E97}" destId="{CA2D1BEC-771C-48A5-A49A-E0A408AA61FE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5272E-9A31-4B98-8445-F494C27C75FF}">
      <dsp:nvSpPr>
        <dsp:cNvPr id="0" name=""/>
        <dsp:cNvSpPr/>
      </dsp:nvSpPr>
      <dsp:spPr>
        <a:xfrm>
          <a:off x="3018155" y="3072899"/>
          <a:ext cx="2091690" cy="20916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900" kern="1200" dirty="0">
              <a:latin typeface="IRANSans(FaNum) Black" panose="020B0506030804020204" pitchFamily="34" charset="-78"/>
              <a:cs typeface="IRANSans(FaNum) Black" panose="020B0506030804020204" pitchFamily="34" charset="-78"/>
            </a:rPr>
            <a:t>ساختار کلاستر</a:t>
          </a:r>
          <a:endParaRPr lang="en-US" sz="3900" kern="1200" dirty="0">
            <a:latin typeface="IRANSans(FaNum) Black" panose="020B0506030804020204" pitchFamily="34" charset="-78"/>
            <a:cs typeface="IRANSans(FaNum) Black" panose="020B0506030804020204" pitchFamily="34" charset="-78"/>
          </a:endParaRPr>
        </a:p>
      </dsp:txBody>
      <dsp:txXfrm>
        <a:off x="3324476" y="3379220"/>
        <a:ext cx="1479048" cy="1479048"/>
      </dsp:txXfrm>
    </dsp:sp>
    <dsp:sp modelId="{24B7280E-C397-4190-B2E8-7652E0FF47DF}">
      <dsp:nvSpPr>
        <dsp:cNvPr id="0" name=""/>
        <dsp:cNvSpPr/>
      </dsp:nvSpPr>
      <dsp:spPr>
        <a:xfrm rot="10800000">
          <a:off x="994175" y="3820678"/>
          <a:ext cx="1912661" cy="59613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1054-5B04-4D2A-84A4-DD3FE400BB7F}">
      <dsp:nvSpPr>
        <dsp:cNvPr id="0" name=""/>
        <dsp:cNvSpPr/>
      </dsp:nvSpPr>
      <dsp:spPr>
        <a:xfrm>
          <a:off x="622" y="3323902"/>
          <a:ext cx="1987105" cy="158968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prstClr val="white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Cascadia Mono SemiBold" panose="020B0609020000020004" pitchFamily="49" charset="0"/>
            </a:rPr>
            <a:t>NodeManager</a:t>
          </a:r>
          <a:r>
            <a:rPr lang="en-US" sz="1800" kern="1200" dirty="0"/>
            <a:t>+</a:t>
          </a:r>
        </a:p>
      </dsp:txBody>
      <dsp:txXfrm>
        <a:off x="47182" y="3370462"/>
        <a:ext cx="1893985" cy="1496564"/>
      </dsp:txXfrm>
    </dsp:sp>
    <dsp:sp modelId="{D52F7C8D-ED2B-4418-BAC0-B210BCD30D0D}">
      <dsp:nvSpPr>
        <dsp:cNvPr id="0" name=""/>
        <dsp:cNvSpPr/>
      </dsp:nvSpPr>
      <dsp:spPr>
        <a:xfrm rot="13500000">
          <a:off x="1613203" y="2326212"/>
          <a:ext cx="1912661" cy="59613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17B3F-BB54-4F81-9F10-66867EF20B2E}">
      <dsp:nvSpPr>
        <dsp:cNvPr id="0" name=""/>
        <dsp:cNvSpPr/>
      </dsp:nvSpPr>
      <dsp:spPr>
        <a:xfrm>
          <a:off x="899753" y="1153208"/>
          <a:ext cx="1987105" cy="1589684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prstClr val="white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Cascadia Mono SemiBold" panose="020B0609020000020004" pitchFamily="49" charset="0"/>
            </a:rPr>
            <a:t>DataNode</a:t>
          </a:r>
          <a:r>
            <a:rPr lang="en-US" sz="1800" kern="1200" baseline="30000" dirty="0"/>
            <a:t>+</a:t>
          </a:r>
          <a:endParaRPr lang="en-US" sz="1800" kern="1200" dirty="0"/>
        </a:p>
      </dsp:txBody>
      <dsp:txXfrm>
        <a:off x="946313" y="1199768"/>
        <a:ext cx="1893985" cy="1496564"/>
      </dsp:txXfrm>
    </dsp:sp>
    <dsp:sp modelId="{EB64E90B-6BAD-4180-88C7-4D2F28107D2C}">
      <dsp:nvSpPr>
        <dsp:cNvPr id="0" name=""/>
        <dsp:cNvSpPr/>
      </dsp:nvSpPr>
      <dsp:spPr>
        <a:xfrm rot="16200000">
          <a:off x="3107669" y="1707184"/>
          <a:ext cx="1912661" cy="59613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32C9-79FE-42A4-8D02-2D77256C9C2D}">
      <dsp:nvSpPr>
        <dsp:cNvPr id="0" name=""/>
        <dsp:cNvSpPr/>
      </dsp:nvSpPr>
      <dsp:spPr>
        <a:xfrm>
          <a:off x="3070447" y="254077"/>
          <a:ext cx="1987105" cy="1589684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Cascadia Mono SemiBold" panose="020B0609020000020004" pitchFamily="49" charset="0"/>
            </a:rPr>
            <a:t>NameNode</a:t>
          </a:r>
        </a:p>
      </dsp:txBody>
      <dsp:txXfrm>
        <a:off x="3117007" y="300637"/>
        <a:ext cx="1893985" cy="1496564"/>
      </dsp:txXfrm>
    </dsp:sp>
    <dsp:sp modelId="{F4ADD346-E809-40D3-B16A-D94EE818FC3B}">
      <dsp:nvSpPr>
        <dsp:cNvPr id="0" name=""/>
        <dsp:cNvSpPr/>
      </dsp:nvSpPr>
      <dsp:spPr>
        <a:xfrm rot="18900000">
          <a:off x="4602135" y="2326212"/>
          <a:ext cx="1912661" cy="59613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703D3-87C7-4771-AFFD-5B4A2B40A1D2}">
      <dsp:nvSpPr>
        <dsp:cNvPr id="0" name=""/>
        <dsp:cNvSpPr/>
      </dsp:nvSpPr>
      <dsp:spPr>
        <a:xfrm>
          <a:off x="5241141" y="1153208"/>
          <a:ext cx="1987105" cy="158968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prstClr val="white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Cascadia Mono SemiBold" panose="020B0609020000020004" pitchFamily="49" charset="0"/>
            </a:rPr>
            <a:t>HistorryServer</a:t>
          </a:r>
          <a:endParaRPr lang="en-US" sz="1800" b="1" kern="1200" dirty="0">
            <a:solidFill>
              <a:prstClr val="white"/>
            </a:solidFill>
            <a:latin typeface="Source Sans Pro SemiBold" panose="020B0603030403020204" pitchFamily="34" charset="0"/>
            <a:ea typeface="Source Sans Pro SemiBold" panose="020B0603030403020204" pitchFamily="34" charset="0"/>
            <a:cs typeface="Cascadia Mono SemiBold" panose="020B0609020000020004" pitchFamily="49" charset="0"/>
          </a:endParaRPr>
        </a:p>
      </dsp:txBody>
      <dsp:txXfrm>
        <a:off x="5287701" y="1199768"/>
        <a:ext cx="1893985" cy="1496564"/>
      </dsp:txXfrm>
    </dsp:sp>
    <dsp:sp modelId="{E63CCE98-9F23-41E5-8248-D8614624B3A7}">
      <dsp:nvSpPr>
        <dsp:cNvPr id="0" name=""/>
        <dsp:cNvSpPr/>
      </dsp:nvSpPr>
      <dsp:spPr>
        <a:xfrm>
          <a:off x="5221163" y="3820678"/>
          <a:ext cx="1912661" cy="59613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D1BEC-771C-48A5-A49A-E0A408AA61FE}">
      <dsp:nvSpPr>
        <dsp:cNvPr id="0" name=""/>
        <dsp:cNvSpPr/>
      </dsp:nvSpPr>
      <dsp:spPr>
        <a:xfrm>
          <a:off x="6140272" y="3323902"/>
          <a:ext cx="1987105" cy="158968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Source Sans Pro SemiBold" panose="020B0603030403020204" pitchFamily="34" charset="0"/>
              <a:ea typeface="Source Sans Pro SemiBold" panose="020B0603030403020204" pitchFamily="34" charset="0"/>
              <a:cs typeface="Cascadia Mono SemiBold" panose="020B0609020000020004" pitchFamily="49" charset="0"/>
            </a:rPr>
            <a:t>ResourceManager</a:t>
          </a:r>
          <a:endParaRPr lang="en-US" sz="1800" b="1" kern="1200" dirty="0">
            <a:latin typeface="Source Sans Pro SemiBold" panose="020B0603030403020204" pitchFamily="34" charset="0"/>
            <a:ea typeface="Source Sans Pro SemiBold" panose="020B0603030403020204" pitchFamily="34" charset="0"/>
            <a:cs typeface="Cascadia Mono SemiBold" panose="020B0609020000020004" pitchFamily="49" charset="0"/>
          </a:endParaRPr>
        </a:p>
      </dsp:txBody>
      <dsp:txXfrm>
        <a:off x="6186832" y="3370462"/>
        <a:ext cx="1893985" cy="1496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068960" y="35496"/>
            <a:ext cx="3259832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fa-IR" sz="1400" dirty="0">
                <a:cs typeface="B Yekan" panose="00000400000000000000" pitchFamily="2" charset="-78"/>
              </a:rPr>
              <a:t>دوره</a:t>
            </a:r>
            <a:r>
              <a:rPr lang="en-US" sz="1400" dirty="0">
                <a:cs typeface="B Yekan" panose="00000400000000000000" pitchFamily="2" charset="-78"/>
              </a:rPr>
              <a:t>Performance &amp; Tuning </a:t>
            </a:r>
            <a:endParaRPr lang="fa-IR" sz="1400" dirty="0">
              <a:cs typeface="B Yekan" panose="00000400000000000000" pitchFamily="2" charset="-7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6672" y="35496"/>
            <a:ext cx="2424708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r>
              <a:rPr lang="fa-IR" sz="1400" dirty="0">
                <a:cs typeface="B Yekan" panose="00000400000000000000" pitchFamily="2" charset="-78"/>
              </a:rPr>
              <a:t> جلسه اول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573016" y="8649716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www.NikAmooz.com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76672" y="864971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360BCEB-63BF-4978-AC0A-2D8374CBA9A2}" type="slidenum">
              <a:rPr lang="fa-IR" sz="1400" smtClean="0">
                <a:cs typeface="B Yekan" panose="00000400000000000000" pitchFamily="2" charset="-78"/>
              </a:rPr>
              <a:pPr/>
              <a:t>‹#›</a:t>
            </a:fld>
            <a:endParaRPr lang="fa-IR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9768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F181-8197-4DBA-A21A-9728632EA5EB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86913-E005-4DED-ABE8-28EA80E1A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86913-E005-4DED-ABE8-28EA80E1A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9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86913-E005-4DED-ABE8-28EA80E1A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0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86913-E005-4DED-ABE8-28EA80E1A1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86913-E005-4DED-ABE8-28EA80E1A1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4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86913-E005-4DED-ABE8-28EA80E1A1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5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86913-E005-4DED-ABE8-28EA80E1A1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3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3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17/07/1442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1639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17/07/1442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030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17/07/1442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2155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17/07/1442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4026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17/07/1442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4106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17/07/1442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795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17/07/1442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6384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5949280"/>
            <a:ext cx="2016224" cy="7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8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17/07/1442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6245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EFA7-9756-4609-9716-CF4C089523B7}" type="datetimeFigureOut">
              <a:rPr lang="fa-IR" smtClean="0"/>
              <a:t>17/07/1442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5899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EFA7-9756-4609-9716-CF4C089523B7}" type="datetimeFigureOut">
              <a:rPr lang="fa-IR" smtClean="0"/>
              <a:t>17/07/1442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367B-856B-4A93-9CB6-59BFE6CB1E1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4810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7368" y="2132856"/>
            <a:ext cx="10894329" cy="255454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8800" b="1" dirty="0">
                <a:solidFill>
                  <a:srgbClr val="7030A0"/>
                </a:solidFill>
                <a:latin typeface="IRANSans(FaNum)" panose="020B0506030804020204" pitchFamily="34" charset="-78"/>
                <a:cs typeface="IRANSans(FaNum)" panose="020B0506030804020204" pitchFamily="34" charset="-78"/>
              </a:rPr>
              <a:t>کلاستر پیشنهادی هدوپ</a:t>
            </a:r>
          </a:p>
          <a:p>
            <a:pPr algn="ctr"/>
            <a:r>
              <a:rPr lang="fa-IR" sz="7200" b="1" dirty="0">
                <a:solidFill>
                  <a:schemeClr val="accent3">
                    <a:lumMod val="50000"/>
                  </a:schemeClr>
                </a:solidFill>
                <a:latin typeface="IRANSans(FaNum)" panose="020B0506030804020204" pitchFamily="34" charset="-78"/>
                <a:cs typeface="IRANSans(FaNum)" panose="020B0506030804020204" pitchFamily="34" charset="-78"/>
              </a:rPr>
              <a:t>(داکر)</a:t>
            </a:r>
          </a:p>
        </p:txBody>
      </p:sp>
    </p:spTree>
    <p:extLst>
      <p:ext uri="{BB962C8B-B14F-4D97-AF65-F5344CB8AC3E}">
        <p14:creationId xmlns:p14="http://schemas.microsoft.com/office/powerpoint/2010/main" val="422121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3789" y="455753"/>
            <a:ext cx="6478055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5000" b="1" dirty="0">
                <a:solidFill>
                  <a:srgbClr val="7030A0"/>
                </a:solidFill>
                <a:latin typeface="IRANSans(FaNum)" panose="020B0506030804020204" pitchFamily="34" charset="-78"/>
                <a:cs typeface="IRANSans(FaNum)" panose="020B0506030804020204" pitchFamily="34" charset="-78"/>
              </a:rPr>
              <a:t>خصوصیات اصلی کلاستر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7527"/>
            <a:ext cx="11976065" cy="37087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fa-IR" sz="40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نسخه ۳.۲ هدوپ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fa-IR" sz="40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استفاده از ایمیج‌های جامعه بیگ‌دیتای اروپا (</a:t>
            </a:r>
            <a:r>
              <a:rPr lang="en-US" sz="40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bde2020</a:t>
            </a:r>
            <a:r>
              <a:rPr lang="fa-IR" sz="40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)</a:t>
            </a:r>
            <a:endParaRPr lang="en-US" sz="40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fa-IR" sz="40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کاملا قابل تنظیم</a:t>
            </a:r>
            <a:r>
              <a:rPr lang="en-US" sz="40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 </a:t>
            </a:r>
            <a:r>
              <a:rPr lang="fa-IR" sz="40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(از طریق فایل </a:t>
            </a:r>
            <a:r>
              <a:rPr lang="en-US" sz="4000" b="1" dirty="0" err="1">
                <a:latin typeface="IRANSans(FaNum)" panose="02040503050201020203" pitchFamily="18" charset="-78"/>
                <a:cs typeface="IRANSans(FaNum)" panose="02040503050201020203" pitchFamily="18" charset="-78"/>
              </a:rPr>
              <a:t>hadoop.env</a:t>
            </a:r>
            <a:r>
              <a:rPr lang="fa-IR" sz="40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fa-IR" sz="40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مقیاس‌پذیر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409AC-2336-43C2-B352-A16B674408DD}"/>
              </a:ext>
            </a:extLst>
          </p:cNvPr>
          <p:cNvSpPr txBox="1"/>
          <p:nvPr/>
        </p:nvSpPr>
        <p:spPr>
          <a:xfrm>
            <a:off x="335360" y="5540473"/>
            <a:ext cx="6237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https://hub.docker.com/u/bde2020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7B3681-364B-46B5-BE6E-F6CF2D61F727}"/>
              </a:ext>
            </a:extLst>
          </p:cNvPr>
          <p:cNvSpPr/>
          <p:nvPr/>
        </p:nvSpPr>
        <p:spPr>
          <a:xfrm rot="5400000">
            <a:off x="160208" y="3932209"/>
            <a:ext cx="2232248" cy="585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7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40735" y="455753"/>
            <a:ext cx="4051109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5000" b="1" dirty="0">
                <a:solidFill>
                  <a:srgbClr val="7030A0"/>
                </a:solidFill>
                <a:latin typeface="IRANSans(FaNum)" panose="020B0506030804020204" pitchFamily="34" charset="-78"/>
                <a:cs typeface="IRANSans(FaNum)" panose="020B0506030804020204" pitchFamily="34" charset="-78"/>
              </a:rPr>
              <a:t>معماری کلاستر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E2D8D69-068C-4CE8-80A7-0C9D137E32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75815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976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36540" y="455753"/>
            <a:ext cx="4155304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5000" b="1" dirty="0">
                <a:solidFill>
                  <a:srgbClr val="7030A0"/>
                </a:solidFill>
                <a:latin typeface="IRANSans(FaNum)" panose="020B0506030804020204" pitchFamily="34" charset="-78"/>
                <a:cs typeface="IRANSans(FaNum)" panose="020B0506030804020204" pitchFamily="34" charset="-78"/>
              </a:rPr>
              <a:t>تنظیمات کلاستر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8193A-DD2C-4F41-9984-31B7DB9CEABE}"/>
              </a:ext>
            </a:extLst>
          </p:cNvPr>
          <p:cNvSpPr txBox="1"/>
          <p:nvPr/>
        </p:nvSpPr>
        <p:spPr>
          <a:xfrm>
            <a:off x="839416" y="1550801"/>
            <a:ext cx="3384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hdfs-default.xml</a:t>
            </a:r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43C43-E480-4020-AC21-D7BCE4FD53B1}"/>
              </a:ext>
            </a:extLst>
          </p:cNvPr>
          <p:cNvSpPr txBox="1"/>
          <p:nvPr/>
        </p:nvSpPr>
        <p:spPr>
          <a:xfrm>
            <a:off x="1001884" y="2412575"/>
            <a:ext cx="6443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b="1" dirty="0"/>
              <a:t>&lt;property&gt;</a:t>
            </a:r>
            <a:r>
              <a:rPr lang="en-US" dirty="0"/>
              <a:t> </a:t>
            </a:r>
            <a:r>
              <a:rPr lang="en-US" b="1" dirty="0"/>
              <a:t>&lt;name&gt;</a:t>
            </a:r>
            <a:r>
              <a:rPr lang="en-US" dirty="0" err="1"/>
              <a:t>dfs.replication</a:t>
            </a:r>
            <a:r>
              <a:rPr lang="en-US" b="1" dirty="0"/>
              <a:t>&lt;/name&gt;</a:t>
            </a:r>
          </a:p>
          <a:p>
            <a:pPr lvl="0" algn="l"/>
            <a:r>
              <a:rPr lang="en-US" dirty="0"/>
              <a:t>  </a:t>
            </a:r>
            <a:r>
              <a:rPr lang="en-US" b="1" dirty="0"/>
              <a:t>&lt;value&gt;</a:t>
            </a:r>
            <a:r>
              <a:rPr lang="en-US" dirty="0"/>
              <a:t>3</a:t>
            </a:r>
            <a:r>
              <a:rPr lang="en-US" b="1" dirty="0"/>
              <a:t>&lt;/value&gt;</a:t>
            </a:r>
          </a:p>
          <a:p>
            <a:pPr lvl="0" algn="l"/>
            <a:r>
              <a:rPr lang="en-US" dirty="0"/>
              <a:t> </a:t>
            </a:r>
            <a:r>
              <a:rPr lang="en-US" b="1" dirty="0"/>
              <a:t>&lt;description&gt;</a:t>
            </a:r>
            <a:r>
              <a:rPr lang="en-US" dirty="0"/>
              <a:t>Default block replication</a:t>
            </a:r>
            <a:r>
              <a:rPr lang="en-US" b="1" dirty="0"/>
              <a:t>&lt;/description&gt;</a:t>
            </a:r>
            <a:r>
              <a:rPr lang="en-US" dirty="0"/>
              <a:t> </a:t>
            </a:r>
            <a:r>
              <a:rPr lang="en-US" b="1" dirty="0"/>
              <a:t>&lt;/property&gt;</a:t>
            </a:r>
            <a:endParaRPr lang="en-US" dirty="0"/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7FA2B1C-A9A4-4D4C-8AA4-E56EB3F49D2B}"/>
              </a:ext>
            </a:extLst>
          </p:cNvPr>
          <p:cNvSpPr/>
          <p:nvPr/>
        </p:nvSpPr>
        <p:spPr>
          <a:xfrm>
            <a:off x="2855640" y="3501008"/>
            <a:ext cx="864096" cy="973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D34DCA-46E0-49EE-8217-8322424621EB}"/>
              </a:ext>
            </a:extLst>
          </p:cNvPr>
          <p:cNvSpPr txBox="1"/>
          <p:nvPr/>
        </p:nvSpPr>
        <p:spPr>
          <a:xfrm>
            <a:off x="1001884" y="5351841"/>
            <a:ext cx="310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HDFS_CONF_dfs_replication</a:t>
            </a:r>
            <a:r>
              <a:rPr lang="fr-FR" b="1" dirty="0"/>
              <a:t>=1</a:t>
            </a:r>
            <a:endParaRPr lang="en-US" b="1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E54AA8-8961-4DD8-BAAC-9B4F278806D0}"/>
              </a:ext>
            </a:extLst>
          </p:cNvPr>
          <p:cNvSpPr txBox="1"/>
          <p:nvPr/>
        </p:nvSpPr>
        <p:spPr>
          <a:xfrm>
            <a:off x="236574" y="4474678"/>
            <a:ext cx="3384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Hadoop.env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0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71431" y="455753"/>
            <a:ext cx="4320413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5000" b="1" dirty="0">
                <a:solidFill>
                  <a:srgbClr val="7030A0"/>
                </a:solidFill>
                <a:latin typeface="IRANSans(FaNum)" panose="020B0506030804020204" pitchFamily="34" charset="-78"/>
                <a:cs typeface="IRANSans(FaNum)" panose="020B0506030804020204" pitchFamily="34" charset="-78"/>
              </a:rPr>
              <a:t>تنظیمات دیتانود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43C43-E480-4020-AC21-D7BCE4FD53B1}"/>
              </a:ext>
            </a:extLst>
          </p:cNvPr>
          <p:cNvSpPr txBox="1"/>
          <p:nvPr/>
        </p:nvSpPr>
        <p:spPr>
          <a:xfrm>
            <a:off x="623392" y="769936"/>
            <a:ext cx="900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b="1" dirty="0"/>
              <a:t>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datanode</a:t>
            </a:r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:</a:t>
            </a:r>
          </a:p>
          <a:p>
            <a:pPr lvl="0" algn="l"/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image</a:t>
            </a:r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: bde2020/hadoop-datanode:2.0.0-hadoop3.2.1-java8</a:t>
            </a:r>
          </a:p>
          <a:p>
            <a:pPr lvl="0" algn="l"/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container_name</a:t>
            </a:r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: </a:t>
            </a:r>
            <a:r>
              <a:rPr lang="en-US" sz="2400" b="1" dirty="0" err="1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datanode</a:t>
            </a:r>
            <a:endParaRPr lang="en-US" sz="2400" b="1" dirty="0">
              <a:latin typeface="Cascadia Mono SemiBold" panose="020B0609020000020004" pitchFamily="49" charset="0"/>
              <a:ea typeface="Source Sans Pro SemiBold" panose="020B0603030403020204" pitchFamily="34" charset="0"/>
              <a:cs typeface="Cascadia Mono SemiBold" panose="020B0609020000020004" pitchFamily="49" charset="0"/>
            </a:endParaRPr>
          </a:p>
          <a:p>
            <a:pPr lvl="0" algn="l"/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restart</a:t>
            </a:r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: always</a:t>
            </a:r>
          </a:p>
          <a:p>
            <a:pPr lvl="0" algn="l"/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hostname</a:t>
            </a:r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:</a:t>
            </a:r>
          </a:p>
          <a:p>
            <a:pPr lvl="0" algn="l"/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      </a:t>
            </a:r>
            <a:r>
              <a:rPr lang="en-US" sz="2400" b="1" dirty="0" err="1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datanode</a:t>
            </a:r>
            <a:endParaRPr lang="en-US" sz="2400" b="1" dirty="0">
              <a:latin typeface="Cascadia Mono SemiBold" panose="020B0609020000020004" pitchFamily="49" charset="0"/>
              <a:ea typeface="Source Sans Pro SemiBold" panose="020B0603030403020204" pitchFamily="34" charset="0"/>
              <a:cs typeface="Cascadia Mono SemiBold" panose="020B0609020000020004" pitchFamily="49" charset="0"/>
            </a:endParaRPr>
          </a:p>
          <a:p>
            <a:pPr lvl="0" algn="l"/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ports</a:t>
            </a:r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:</a:t>
            </a:r>
          </a:p>
          <a:p>
            <a:pPr lvl="0" algn="l"/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      - 9864:9864</a:t>
            </a:r>
          </a:p>
          <a:p>
            <a:pPr lvl="0" algn="l"/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volumes</a:t>
            </a:r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:</a:t>
            </a:r>
          </a:p>
          <a:p>
            <a:pPr lvl="0" algn="l"/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      - </a:t>
            </a:r>
            <a:r>
              <a:rPr lang="en-US" sz="2400" b="1" dirty="0" err="1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hadoop_datanode</a:t>
            </a:r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:/hadoop/</a:t>
            </a:r>
            <a:r>
              <a:rPr lang="en-US" sz="2400" b="1" dirty="0" err="1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dfs</a:t>
            </a:r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/data</a:t>
            </a:r>
          </a:p>
          <a:p>
            <a:pPr lvl="0" algn="l"/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environment</a:t>
            </a:r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:</a:t>
            </a:r>
          </a:p>
          <a:p>
            <a:pPr lvl="0" algn="l"/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      SERVICE_PRECONDITION: "namenode:9870"</a:t>
            </a:r>
          </a:p>
          <a:p>
            <a:pPr lvl="0" algn="l"/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env_file</a:t>
            </a:r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:</a:t>
            </a:r>
          </a:p>
          <a:p>
            <a:pPr lvl="0" algn="l"/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      - ./</a:t>
            </a:r>
            <a:r>
              <a:rPr lang="en-US" sz="2400" b="1" dirty="0" err="1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hadoop.env</a:t>
            </a:r>
            <a:endParaRPr lang="en-US" sz="2400" dirty="0">
              <a:latin typeface="Cascadia Mono SemiBold" panose="020B0609020000020004" pitchFamily="49" charset="0"/>
              <a:ea typeface="Source Sans Pro SemiBold" panose="020B0603030403020204" pitchFamily="34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14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99295" y="455753"/>
            <a:ext cx="4392549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5000" b="1" dirty="0">
                <a:solidFill>
                  <a:srgbClr val="7030A0"/>
                </a:solidFill>
                <a:latin typeface="IRANSans(FaNum)" panose="020B0506030804020204" pitchFamily="34" charset="-78"/>
                <a:cs typeface="IRANSans(FaNum)" panose="020B0506030804020204" pitchFamily="34" charset="-78"/>
              </a:rPr>
              <a:t>راه اندازی کلاستر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43C43-E480-4020-AC21-D7BCE4FD53B1}"/>
              </a:ext>
            </a:extLst>
          </p:cNvPr>
          <p:cNvSpPr txBox="1"/>
          <p:nvPr/>
        </p:nvSpPr>
        <p:spPr>
          <a:xfrm>
            <a:off x="1487488" y="1844824"/>
            <a:ext cx="9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docker-compose</a:t>
            </a:r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-f ./docker-</a:t>
            </a:r>
            <a:r>
              <a:rPr lang="en-US" sz="2400" b="1" dirty="0" err="1">
                <a:solidFill>
                  <a:srgbClr val="00B050"/>
                </a:solidFill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compose.yml</a:t>
            </a:r>
            <a:r>
              <a:rPr lang="en-US" sz="2400" b="1" dirty="0">
                <a:solidFill>
                  <a:srgbClr val="00B050"/>
                </a:solidFill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02E48-F704-4CE3-AA5E-7E13DA7CAD78}"/>
              </a:ext>
            </a:extLst>
          </p:cNvPr>
          <p:cNvSpPr txBox="1"/>
          <p:nvPr/>
        </p:nvSpPr>
        <p:spPr>
          <a:xfrm>
            <a:off x="623392" y="3429000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2</a:t>
            </a:r>
            <a:r>
              <a:rPr lang="en-US" dirty="0"/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data-nodes :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30DA0-F920-4CE0-881A-A5DBB37F90B9}"/>
              </a:ext>
            </a:extLst>
          </p:cNvPr>
          <p:cNvSpPr txBox="1"/>
          <p:nvPr/>
        </p:nvSpPr>
        <p:spPr>
          <a:xfrm>
            <a:off x="1521024" y="4221088"/>
            <a:ext cx="9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docker-compose</a:t>
            </a:r>
            <a:r>
              <a:rPr lang="en-US" sz="2400" b="1" dirty="0"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-f ./docker-compose2.yml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Source Sans Pro SemiBold" panose="020B0603030403020204" pitchFamily="34" charset="0"/>
                <a:cs typeface="Cascadia Mono SemiBold" panose="020B0609020000020004" pitchFamily="49" charset="0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79995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20343</TotalTime>
  <Words>205</Words>
  <Application>Microsoft Office PowerPoint</Application>
  <PresentationFormat>Widescreen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Cascadia Mono SemiBold</vt:lpstr>
      <vt:lpstr>IRANSans(FaNum)</vt:lpstr>
      <vt:lpstr>IRANSans(FaNum) Black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Hafezy</dc:creator>
  <cp:lastModifiedBy>Mojtaba Banaie</cp:lastModifiedBy>
  <cp:revision>1096</cp:revision>
  <dcterms:created xsi:type="dcterms:W3CDTF">2014-06-29T17:19:13Z</dcterms:created>
  <dcterms:modified xsi:type="dcterms:W3CDTF">2021-02-28T20:24:49Z</dcterms:modified>
</cp:coreProperties>
</file>