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0" r:id="rId2"/>
  </p:sldIdLst>
  <p:sldSz cx="5400675" cy="3060700"/>
  <p:notesSz cx="6797675" cy="9874250"/>
  <p:defaultTextStyle>
    <a:defPPr>
      <a:defRPr lang="en-US"/>
    </a:defPPr>
    <a:lvl1pPr marL="0" algn="l" defTabSz="549785" rtl="0" eaLnBrk="1" latinLnBrk="0" hangingPunct="1">
      <a:defRPr sz="1104" kern="1200">
        <a:solidFill>
          <a:schemeClr val="tx1"/>
        </a:solidFill>
        <a:latin typeface="+mn-lt"/>
        <a:ea typeface="+mn-ea"/>
        <a:cs typeface="+mn-cs"/>
      </a:defRPr>
    </a:lvl1pPr>
    <a:lvl2pPr marL="274893" algn="l" defTabSz="549785" rtl="0" eaLnBrk="1" latinLnBrk="0" hangingPunct="1">
      <a:defRPr sz="1104" kern="1200">
        <a:solidFill>
          <a:schemeClr val="tx1"/>
        </a:solidFill>
        <a:latin typeface="+mn-lt"/>
        <a:ea typeface="+mn-ea"/>
        <a:cs typeface="+mn-cs"/>
      </a:defRPr>
    </a:lvl2pPr>
    <a:lvl3pPr marL="549785" algn="l" defTabSz="549785" rtl="0" eaLnBrk="1" latinLnBrk="0" hangingPunct="1">
      <a:defRPr sz="1104" kern="1200">
        <a:solidFill>
          <a:schemeClr val="tx1"/>
        </a:solidFill>
        <a:latin typeface="+mn-lt"/>
        <a:ea typeface="+mn-ea"/>
        <a:cs typeface="+mn-cs"/>
      </a:defRPr>
    </a:lvl3pPr>
    <a:lvl4pPr marL="824678" algn="l" defTabSz="549785" rtl="0" eaLnBrk="1" latinLnBrk="0" hangingPunct="1">
      <a:defRPr sz="1104" kern="1200">
        <a:solidFill>
          <a:schemeClr val="tx1"/>
        </a:solidFill>
        <a:latin typeface="+mn-lt"/>
        <a:ea typeface="+mn-ea"/>
        <a:cs typeface="+mn-cs"/>
      </a:defRPr>
    </a:lvl4pPr>
    <a:lvl5pPr marL="1099570" algn="l" defTabSz="549785" rtl="0" eaLnBrk="1" latinLnBrk="0" hangingPunct="1">
      <a:defRPr sz="1104" kern="1200">
        <a:solidFill>
          <a:schemeClr val="tx1"/>
        </a:solidFill>
        <a:latin typeface="+mn-lt"/>
        <a:ea typeface="+mn-ea"/>
        <a:cs typeface="+mn-cs"/>
      </a:defRPr>
    </a:lvl5pPr>
    <a:lvl6pPr marL="1374463" algn="l" defTabSz="549785" rtl="0" eaLnBrk="1" latinLnBrk="0" hangingPunct="1">
      <a:defRPr sz="1104" kern="1200">
        <a:solidFill>
          <a:schemeClr val="tx1"/>
        </a:solidFill>
        <a:latin typeface="+mn-lt"/>
        <a:ea typeface="+mn-ea"/>
        <a:cs typeface="+mn-cs"/>
      </a:defRPr>
    </a:lvl6pPr>
    <a:lvl7pPr marL="1649356" algn="l" defTabSz="549785" rtl="0" eaLnBrk="1" latinLnBrk="0" hangingPunct="1">
      <a:defRPr sz="1104" kern="1200">
        <a:solidFill>
          <a:schemeClr val="tx1"/>
        </a:solidFill>
        <a:latin typeface="+mn-lt"/>
        <a:ea typeface="+mn-ea"/>
        <a:cs typeface="+mn-cs"/>
      </a:defRPr>
    </a:lvl7pPr>
    <a:lvl8pPr marL="1924249" algn="l" defTabSz="549785" rtl="0" eaLnBrk="1" latinLnBrk="0" hangingPunct="1">
      <a:defRPr sz="1104" kern="1200">
        <a:solidFill>
          <a:schemeClr val="tx1"/>
        </a:solidFill>
        <a:latin typeface="+mn-lt"/>
        <a:ea typeface="+mn-ea"/>
        <a:cs typeface="+mn-cs"/>
      </a:defRPr>
    </a:lvl8pPr>
    <a:lvl9pPr marL="2199141" algn="l" defTabSz="549785" rtl="0" eaLnBrk="1" latinLnBrk="0" hangingPunct="1">
      <a:defRPr sz="11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4" userDrawn="1">
          <p15:clr>
            <a:srgbClr val="A4A3A4"/>
          </p15:clr>
        </p15:guide>
        <p15:guide id="2" pos="1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E46C0A"/>
    <a:srgbClr val="FFFF00"/>
    <a:srgbClr val="FF0000"/>
    <a:srgbClr val="000000"/>
    <a:srgbClr val="D99694"/>
    <a:srgbClr val="FDEADA"/>
    <a:srgbClr val="95B3D7"/>
    <a:srgbClr val="92D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780" autoAdjust="0"/>
  </p:normalViewPr>
  <p:slideViewPr>
    <p:cSldViewPr snapToGrid="0">
      <p:cViewPr>
        <p:scale>
          <a:sx n="204" d="100"/>
          <a:sy n="204" d="100"/>
        </p:scale>
        <p:origin x="4704" y="1904"/>
      </p:cViewPr>
      <p:guideLst>
        <p:guide orient="horz" pos="964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80023" cy="18002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E20E5-64DE-4121-94E0-A6DC8D4BA20A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350" y="741363"/>
            <a:ext cx="65309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3FA9A-C6F1-4B82-92C9-15B4947A4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9785" rtl="0" eaLnBrk="1" latinLnBrk="0" hangingPunct="1">
      <a:defRPr sz="718" kern="1200">
        <a:solidFill>
          <a:schemeClr val="tx1"/>
        </a:solidFill>
        <a:latin typeface="+mn-lt"/>
        <a:ea typeface="+mn-ea"/>
        <a:cs typeface="+mn-cs"/>
      </a:defRPr>
    </a:lvl1pPr>
    <a:lvl2pPr marL="274893" algn="l" defTabSz="549785" rtl="0" eaLnBrk="1" latinLnBrk="0" hangingPunct="1">
      <a:defRPr sz="718" kern="1200">
        <a:solidFill>
          <a:schemeClr val="tx1"/>
        </a:solidFill>
        <a:latin typeface="+mn-lt"/>
        <a:ea typeface="+mn-ea"/>
        <a:cs typeface="+mn-cs"/>
      </a:defRPr>
    </a:lvl2pPr>
    <a:lvl3pPr marL="549785" algn="l" defTabSz="549785" rtl="0" eaLnBrk="1" latinLnBrk="0" hangingPunct="1">
      <a:defRPr sz="718" kern="1200">
        <a:solidFill>
          <a:schemeClr val="tx1"/>
        </a:solidFill>
        <a:latin typeface="+mn-lt"/>
        <a:ea typeface="+mn-ea"/>
        <a:cs typeface="+mn-cs"/>
      </a:defRPr>
    </a:lvl3pPr>
    <a:lvl4pPr marL="824678" algn="l" defTabSz="549785" rtl="0" eaLnBrk="1" latinLnBrk="0" hangingPunct="1">
      <a:defRPr sz="718" kern="1200">
        <a:solidFill>
          <a:schemeClr val="tx1"/>
        </a:solidFill>
        <a:latin typeface="+mn-lt"/>
        <a:ea typeface="+mn-ea"/>
        <a:cs typeface="+mn-cs"/>
      </a:defRPr>
    </a:lvl4pPr>
    <a:lvl5pPr marL="1099570" algn="l" defTabSz="549785" rtl="0" eaLnBrk="1" latinLnBrk="0" hangingPunct="1">
      <a:defRPr sz="718" kern="1200">
        <a:solidFill>
          <a:schemeClr val="tx1"/>
        </a:solidFill>
        <a:latin typeface="+mn-lt"/>
        <a:ea typeface="+mn-ea"/>
        <a:cs typeface="+mn-cs"/>
      </a:defRPr>
    </a:lvl5pPr>
    <a:lvl6pPr marL="1374463" algn="l" defTabSz="549785" rtl="0" eaLnBrk="1" latinLnBrk="0" hangingPunct="1">
      <a:defRPr sz="718" kern="1200">
        <a:solidFill>
          <a:schemeClr val="tx1"/>
        </a:solidFill>
        <a:latin typeface="+mn-lt"/>
        <a:ea typeface="+mn-ea"/>
        <a:cs typeface="+mn-cs"/>
      </a:defRPr>
    </a:lvl6pPr>
    <a:lvl7pPr marL="1649356" algn="l" defTabSz="549785" rtl="0" eaLnBrk="1" latinLnBrk="0" hangingPunct="1">
      <a:defRPr sz="718" kern="1200">
        <a:solidFill>
          <a:schemeClr val="tx1"/>
        </a:solidFill>
        <a:latin typeface="+mn-lt"/>
        <a:ea typeface="+mn-ea"/>
        <a:cs typeface="+mn-cs"/>
      </a:defRPr>
    </a:lvl7pPr>
    <a:lvl8pPr marL="1924249" algn="l" defTabSz="549785" rtl="0" eaLnBrk="1" latinLnBrk="0" hangingPunct="1">
      <a:defRPr sz="718" kern="1200">
        <a:solidFill>
          <a:schemeClr val="tx1"/>
        </a:solidFill>
        <a:latin typeface="+mn-lt"/>
        <a:ea typeface="+mn-ea"/>
        <a:cs typeface="+mn-cs"/>
      </a:defRPr>
    </a:lvl8pPr>
    <a:lvl9pPr marL="2199141" algn="l" defTabSz="549785" rtl="0" eaLnBrk="1" latinLnBrk="0" hangingPunct="1">
      <a:defRPr sz="71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950802"/>
            <a:ext cx="4590574" cy="656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102" y="1734398"/>
            <a:ext cx="3780472" cy="7821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85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15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36619" y="177125"/>
            <a:ext cx="911365" cy="3772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2530" y="177125"/>
            <a:ext cx="2644081" cy="3772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13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16" y="1966785"/>
            <a:ext cx="4590574" cy="607889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616" y="1297256"/>
            <a:ext cx="4590574" cy="66952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81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62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44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2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06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688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6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5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7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2527" y="1031571"/>
            <a:ext cx="1777722" cy="29175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0260" y="1031571"/>
            <a:ext cx="1777722" cy="291758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3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4" y="122571"/>
            <a:ext cx="4860608" cy="51011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5" y="685116"/>
            <a:ext cx="2386236" cy="28552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14" indent="0">
              <a:buNone/>
              <a:defRPr sz="2200" b="1"/>
            </a:lvl2pPr>
            <a:lvl3pPr marL="995627" indent="0">
              <a:buNone/>
              <a:defRPr sz="2000" b="1"/>
            </a:lvl3pPr>
            <a:lvl4pPr marL="1493441" indent="0">
              <a:buNone/>
              <a:defRPr sz="1700" b="1"/>
            </a:lvl4pPr>
            <a:lvl5pPr marL="1991254" indent="0">
              <a:buNone/>
              <a:defRPr sz="1700" b="1"/>
            </a:lvl5pPr>
            <a:lvl6pPr marL="2489068" indent="0">
              <a:buNone/>
              <a:defRPr sz="1700" b="1"/>
            </a:lvl6pPr>
            <a:lvl7pPr marL="2986881" indent="0">
              <a:buNone/>
              <a:defRPr sz="1700" b="1"/>
            </a:lvl7pPr>
            <a:lvl8pPr marL="3484696" indent="0">
              <a:buNone/>
              <a:defRPr sz="1700" b="1"/>
            </a:lvl8pPr>
            <a:lvl9pPr marL="3982509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035" y="970639"/>
            <a:ext cx="2386236" cy="176344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3473" y="685116"/>
            <a:ext cx="2387173" cy="28552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14" indent="0">
              <a:buNone/>
              <a:defRPr sz="2200" b="1"/>
            </a:lvl2pPr>
            <a:lvl3pPr marL="995627" indent="0">
              <a:buNone/>
              <a:defRPr sz="2000" b="1"/>
            </a:lvl3pPr>
            <a:lvl4pPr marL="1493441" indent="0">
              <a:buNone/>
              <a:defRPr sz="1700" b="1"/>
            </a:lvl4pPr>
            <a:lvl5pPr marL="1991254" indent="0">
              <a:buNone/>
              <a:defRPr sz="1700" b="1"/>
            </a:lvl5pPr>
            <a:lvl6pPr marL="2489068" indent="0">
              <a:buNone/>
              <a:defRPr sz="1700" b="1"/>
            </a:lvl6pPr>
            <a:lvl7pPr marL="2986881" indent="0">
              <a:buNone/>
              <a:defRPr sz="1700" b="1"/>
            </a:lvl7pPr>
            <a:lvl8pPr marL="3484696" indent="0">
              <a:buNone/>
              <a:defRPr sz="1700" b="1"/>
            </a:lvl8pPr>
            <a:lvl9pPr marL="3982509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3473" y="970639"/>
            <a:ext cx="2387173" cy="176344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47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40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05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38" y="121861"/>
            <a:ext cx="1776785" cy="51862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515" y="121863"/>
            <a:ext cx="3019128" cy="261222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0038" y="640480"/>
            <a:ext cx="1776785" cy="2093604"/>
          </a:xfrm>
        </p:spPr>
        <p:txBody>
          <a:bodyPr/>
          <a:lstStyle>
            <a:lvl1pPr marL="0" indent="0">
              <a:buNone/>
              <a:defRPr sz="1500"/>
            </a:lvl1pPr>
            <a:lvl2pPr marL="497814" indent="0">
              <a:buNone/>
              <a:defRPr sz="1300"/>
            </a:lvl2pPr>
            <a:lvl3pPr marL="995627" indent="0">
              <a:buNone/>
              <a:defRPr sz="1100"/>
            </a:lvl3pPr>
            <a:lvl4pPr marL="1493441" indent="0">
              <a:buNone/>
              <a:defRPr sz="1000"/>
            </a:lvl4pPr>
            <a:lvl5pPr marL="1991254" indent="0">
              <a:buNone/>
              <a:defRPr sz="1000"/>
            </a:lvl5pPr>
            <a:lvl6pPr marL="2489068" indent="0">
              <a:buNone/>
              <a:defRPr sz="1000"/>
            </a:lvl6pPr>
            <a:lvl7pPr marL="2986881" indent="0">
              <a:buNone/>
              <a:defRPr sz="1000"/>
            </a:lvl7pPr>
            <a:lvl8pPr marL="3484696" indent="0">
              <a:buNone/>
              <a:defRPr sz="1000"/>
            </a:lvl8pPr>
            <a:lvl9pPr marL="3982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50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573" y="2142491"/>
            <a:ext cx="3240405" cy="25293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58573" y="273480"/>
            <a:ext cx="3240405" cy="1836420"/>
          </a:xfrm>
        </p:spPr>
        <p:txBody>
          <a:bodyPr/>
          <a:lstStyle>
            <a:lvl1pPr marL="0" indent="0">
              <a:buNone/>
              <a:defRPr sz="3500"/>
            </a:lvl1pPr>
            <a:lvl2pPr marL="497814" indent="0">
              <a:buNone/>
              <a:defRPr sz="3000"/>
            </a:lvl2pPr>
            <a:lvl3pPr marL="995627" indent="0">
              <a:buNone/>
              <a:defRPr sz="2600"/>
            </a:lvl3pPr>
            <a:lvl4pPr marL="1493441" indent="0">
              <a:buNone/>
              <a:defRPr sz="2200"/>
            </a:lvl4pPr>
            <a:lvl5pPr marL="1991254" indent="0">
              <a:buNone/>
              <a:defRPr sz="2200"/>
            </a:lvl5pPr>
            <a:lvl6pPr marL="2489068" indent="0">
              <a:buNone/>
              <a:defRPr sz="2200"/>
            </a:lvl6pPr>
            <a:lvl7pPr marL="2986881" indent="0">
              <a:buNone/>
              <a:defRPr sz="2200"/>
            </a:lvl7pPr>
            <a:lvl8pPr marL="3484696" indent="0">
              <a:buNone/>
              <a:defRPr sz="2200"/>
            </a:lvl8pPr>
            <a:lvl9pPr marL="3982509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8573" y="2395423"/>
            <a:ext cx="3240405" cy="359207"/>
          </a:xfrm>
        </p:spPr>
        <p:txBody>
          <a:bodyPr/>
          <a:lstStyle>
            <a:lvl1pPr marL="0" indent="0">
              <a:buNone/>
              <a:defRPr sz="1500"/>
            </a:lvl1pPr>
            <a:lvl2pPr marL="497814" indent="0">
              <a:buNone/>
              <a:defRPr sz="1300"/>
            </a:lvl2pPr>
            <a:lvl3pPr marL="995627" indent="0">
              <a:buNone/>
              <a:defRPr sz="1100"/>
            </a:lvl3pPr>
            <a:lvl4pPr marL="1493441" indent="0">
              <a:buNone/>
              <a:defRPr sz="1000"/>
            </a:lvl4pPr>
            <a:lvl5pPr marL="1991254" indent="0">
              <a:buNone/>
              <a:defRPr sz="1000"/>
            </a:lvl5pPr>
            <a:lvl6pPr marL="2489068" indent="0">
              <a:buNone/>
              <a:defRPr sz="1000"/>
            </a:lvl6pPr>
            <a:lvl7pPr marL="2986881" indent="0">
              <a:buNone/>
              <a:defRPr sz="1000"/>
            </a:lvl7pPr>
            <a:lvl8pPr marL="3484696" indent="0">
              <a:buNone/>
              <a:defRPr sz="1000"/>
            </a:lvl8pPr>
            <a:lvl9pPr marL="3982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16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034" y="122571"/>
            <a:ext cx="4860608" cy="510117"/>
          </a:xfrm>
          <a:prstGeom prst="rect">
            <a:avLst/>
          </a:prstGeom>
        </p:spPr>
        <p:txBody>
          <a:bodyPr vert="horz" lIns="99562" tIns="49782" rIns="99562" bIns="49782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34" y="714165"/>
            <a:ext cx="4860608" cy="2019921"/>
          </a:xfrm>
          <a:prstGeom prst="rect">
            <a:avLst/>
          </a:prstGeom>
        </p:spPr>
        <p:txBody>
          <a:bodyPr vert="horz" lIns="99562" tIns="49782" rIns="99562" bIns="4978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0034" y="2836817"/>
            <a:ext cx="1260158" cy="162954"/>
          </a:xfrm>
          <a:prstGeom prst="rect">
            <a:avLst/>
          </a:prstGeom>
        </p:spPr>
        <p:txBody>
          <a:bodyPr vert="horz" lIns="99562" tIns="49782" rIns="99562" bIns="4978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4F908-8F6E-46F4-B3B2-7762C43280A6}" type="datetimeFigureOut">
              <a:rPr lang="en-GB" smtClean="0"/>
              <a:t>29/09/2022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5231" y="2836817"/>
            <a:ext cx="1710214" cy="162954"/>
          </a:xfrm>
          <a:prstGeom prst="rect">
            <a:avLst/>
          </a:prstGeom>
        </p:spPr>
        <p:txBody>
          <a:bodyPr vert="horz" lIns="99562" tIns="49782" rIns="99562" bIns="4978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0484" y="2836817"/>
            <a:ext cx="1260158" cy="162954"/>
          </a:xfrm>
          <a:prstGeom prst="rect">
            <a:avLst/>
          </a:prstGeom>
        </p:spPr>
        <p:txBody>
          <a:bodyPr vert="horz" lIns="99562" tIns="49782" rIns="99562" bIns="4978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A0196-6A34-4F14-B41B-7BA9A2543A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27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627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61" indent="-373361" algn="l" defTabSz="995627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47" indent="-311134" algn="l" defTabSz="995627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534" indent="-248907" algn="l" defTabSz="995627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348" indent="-248907" algn="l" defTabSz="995627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161" indent="-248907" algn="l" defTabSz="995627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7975" indent="-248907" algn="l" defTabSz="99562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788" indent="-248907" algn="l" defTabSz="99562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602" indent="-248907" algn="l" defTabSz="99562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415" indent="-248907" algn="l" defTabSz="99562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14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27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441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254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068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881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696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509" algn="l" defTabSz="99562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1592522"/>
            <a:ext cx="4572000" cy="1417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43404"/>
            <a:ext cx="4572000" cy="1417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517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1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</dc:creator>
  <cp:lastModifiedBy>Xi Chen</cp:lastModifiedBy>
  <cp:revision>734</cp:revision>
  <cp:lastPrinted>2012-09-25T15:07:22Z</cp:lastPrinted>
  <dcterms:created xsi:type="dcterms:W3CDTF">2012-07-01T14:50:55Z</dcterms:created>
  <dcterms:modified xsi:type="dcterms:W3CDTF">2022-09-29T10:18:54Z</dcterms:modified>
</cp:coreProperties>
</file>