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" r:id="rId2"/>
  </p:sldIdLst>
  <p:sldSz cx="5400675" cy="1619250"/>
  <p:notesSz cx="6797675" cy="9874250"/>
  <p:defaultTextStyle>
    <a:defPPr>
      <a:defRPr lang="en-US"/>
    </a:defPPr>
    <a:lvl1pPr marL="0" algn="l" defTabSz="9956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14" algn="l" defTabSz="9956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27" algn="l" defTabSz="9956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441" algn="l" defTabSz="9956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254" algn="l" defTabSz="9956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068" algn="l" defTabSz="9956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881" algn="l" defTabSz="9956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696" algn="l" defTabSz="9956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509" algn="l" defTabSz="9956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E46C0A"/>
    <a:srgbClr val="FFFF00"/>
    <a:srgbClr val="FF0000"/>
    <a:srgbClr val="000000"/>
    <a:srgbClr val="D99694"/>
    <a:srgbClr val="FDEADA"/>
    <a:srgbClr val="95B3D7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780" autoAdjust="0"/>
  </p:normalViewPr>
  <p:slideViewPr>
    <p:cSldViewPr snapToGrid="0">
      <p:cViewPr>
        <p:scale>
          <a:sx n="246" d="100"/>
          <a:sy n="246" d="100"/>
        </p:scale>
        <p:origin x="3976" y="2608"/>
      </p:cViewPr>
      <p:guideLst>
        <p:guide orient="horz" pos="51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E20E5-64DE-4121-94E0-A6DC8D4BA20A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74950" y="741363"/>
            <a:ext cx="123475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3FA9A-C6F1-4B82-92C9-15B4947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2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14" algn="l" defTabSz="99562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27" algn="l" defTabSz="99562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441" algn="l" defTabSz="99562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254" algn="l" defTabSz="99562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068" algn="l" defTabSz="99562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881" algn="l" defTabSz="99562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696" algn="l" defTabSz="99562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509" algn="l" defTabSz="99562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03018"/>
            <a:ext cx="4590574" cy="347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917576"/>
            <a:ext cx="3780472" cy="4138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5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6619" y="93707"/>
            <a:ext cx="911365" cy="19955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530" y="93707"/>
            <a:ext cx="2644081" cy="19955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1040520"/>
            <a:ext cx="4590574" cy="32160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686308"/>
            <a:ext cx="4590574" cy="354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4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0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8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6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527" y="545748"/>
            <a:ext cx="1777722" cy="15435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0260" y="545748"/>
            <a:ext cx="1777722" cy="15435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3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64846"/>
            <a:ext cx="4860608" cy="2698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362458"/>
            <a:ext cx="2386236" cy="15105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14" indent="0">
              <a:buNone/>
              <a:defRPr sz="2200" b="1"/>
            </a:lvl2pPr>
            <a:lvl3pPr marL="995627" indent="0">
              <a:buNone/>
              <a:defRPr sz="2000" b="1"/>
            </a:lvl3pPr>
            <a:lvl4pPr marL="1493441" indent="0">
              <a:buNone/>
              <a:defRPr sz="1700" b="1"/>
            </a:lvl4pPr>
            <a:lvl5pPr marL="1991254" indent="0">
              <a:buNone/>
              <a:defRPr sz="1700" b="1"/>
            </a:lvl5pPr>
            <a:lvl6pPr marL="2489068" indent="0">
              <a:buNone/>
              <a:defRPr sz="1700" b="1"/>
            </a:lvl6pPr>
            <a:lvl7pPr marL="2986881" indent="0">
              <a:buNone/>
              <a:defRPr sz="1700" b="1"/>
            </a:lvl7pPr>
            <a:lvl8pPr marL="3484696" indent="0">
              <a:buNone/>
              <a:defRPr sz="1700" b="1"/>
            </a:lvl8pPr>
            <a:lvl9pPr marL="398250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513512"/>
            <a:ext cx="2386236" cy="93294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3" y="362458"/>
            <a:ext cx="2387173" cy="15105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14" indent="0">
              <a:buNone/>
              <a:defRPr sz="2200" b="1"/>
            </a:lvl2pPr>
            <a:lvl3pPr marL="995627" indent="0">
              <a:buNone/>
              <a:defRPr sz="2000" b="1"/>
            </a:lvl3pPr>
            <a:lvl4pPr marL="1493441" indent="0">
              <a:buNone/>
              <a:defRPr sz="1700" b="1"/>
            </a:lvl4pPr>
            <a:lvl5pPr marL="1991254" indent="0">
              <a:buNone/>
              <a:defRPr sz="1700" b="1"/>
            </a:lvl5pPr>
            <a:lvl6pPr marL="2489068" indent="0">
              <a:buNone/>
              <a:defRPr sz="1700" b="1"/>
            </a:lvl6pPr>
            <a:lvl7pPr marL="2986881" indent="0">
              <a:buNone/>
              <a:defRPr sz="1700" b="1"/>
            </a:lvl7pPr>
            <a:lvl8pPr marL="3484696" indent="0">
              <a:buNone/>
              <a:defRPr sz="1700" b="1"/>
            </a:lvl8pPr>
            <a:lvl9pPr marL="398250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3" y="513512"/>
            <a:ext cx="2387173" cy="93294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7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0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8" y="64471"/>
            <a:ext cx="1776785" cy="27437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5" y="64472"/>
            <a:ext cx="3019128" cy="138198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8" y="338843"/>
            <a:ext cx="1776785" cy="1107612"/>
          </a:xfrm>
        </p:spPr>
        <p:txBody>
          <a:bodyPr/>
          <a:lstStyle>
            <a:lvl1pPr marL="0" indent="0">
              <a:buNone/>
              <a:defRPr sz="1500"/>
            </a:lvl1pPr>
            <a:lvl2pPr marL="497814" indent="0">
              <a:buNone/>
              <a:defRPr sz="1300"/>
            </a:lvl2pPr>
            <a:lvl3pPr marL="995627" indent="0">
              <a:buNone/>
              <a:defRPr sz="1100"/>
            </a:lvl3pPr>
            <a:lvl4pPr marL="1493441" indent="0">
              <a:buNone/>
              <a:defRPr sz="1000"/>
            </a:lvl4pPr>
            <a:lvl5pPr marL="1991254" indent="0">
              <a:buNone/>
              <a:defRPr sz="1000"/>
            </a:lvl5pPr>
            <a:lvl6pPr marL="2489068" indent="0">
              <a:buNone/>
              <a:defRPr sz="1000"/>
            </a:lvl6pPr>
            <a:lvl7pPr marL="2986881" indent="0">
              <a:buNone/>
              <a:defRPr sz="1000"/>
            </a:lvl7pPr>
            <a:lvl8pPr marL="3484696" indent="0">
              <a:buNone/>
              <a:defRPr sz="1000"/>
            </a:lvl8pPr>
            <a:lvl9pPr marL="3982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3" y="1133476"/>
            <a:ext cx="3240405" cy="13381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3" y="144684"/>
            <a:ext cx="3240405" cy="971550"/>
          </a:xfrm>
        </p:spPr>
        <p:txBody>
          <a:bodyPr/>
          <a:lstStyle>
            <a:lvl1pPr marL="0" indent="0">
              <a:buNone/>
              <a:defRPr sz="3500"/>
            </a:lvl1pPr>
            <a:lvl2pPr marL="497814" indent="0">
              <a:buNone/>
              <a:defRPr sz="3000"/>
            </a:lvl2pPr>
            <a:lvl3pPr marL="995627" indent="0">
              <a:buNone/>
              <a:defRPr sz="2600"/>
            </a:lvl3pPr>
            <a:lvl4pPr marL="1493441" indent="0">
              <a:buNone/>
              <a:defRPr sz="2200"/>
            </a:lvl4pPr>
            <a:lvl5pPr marL="1991254" indent="0">
              <a:buNone/>
              <a:defRPr sz="2200"/>
            </a:lvl5pPr>
            <a:lvl6pPr marL="2489068" indent="0">
              <a:buNone/>
              <a:defRPr sz="2200"/>
            </a:lvl6pPr>
            <a:lvl7pPr marL="2986881" indent="0">
              <a:buNone/>
              <a:defRPr sz="2200"/>
            </a:lvl7pPr>
            <a:lvl8pPr marL="3484696" indent="0">
              <a:buNone/>
              <a:defRPr sz="2200"/>
            </a:lvl8pPr>
            <a:lvl9pPr marL="3982509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3" y="1267288"/>
            <a:ext cx="3240405" cy="190037"/>
          </a:xfrm>
        </p:spPr>
        <p:txBody>
          <a:bodyPr/>
          <a:lstStyle>
            <a:lvl1pPr marL="0" indent="0">
              <a:buNone/>
              <a:defRPr sz="1500"/>
            </a:lvl1pPr>
            <a:lvl2pPr marL="497814" indent="0">
              <a:buNone/>
              <a:defRPr sz="1300"/>
            </a:lvl2pPr>
            <a:lvl3pPr marL="995627" indent="0">
              <a:buNone/>
              <a:defRPr sz="1100"/>
            </a:lvl3pPr>
            <a:lvl4pPr marL="1493441" indent="0">
              <a:buNone/>
              <a:defRPr sz="1000"/>
            </a:lvl4pPr>
            <a:lvl5pPr marL="1991254" indent="0">
              <a:buNone/>
              <a:defRPr sz="1000"/>
            </a:lvl5pPr>
            <a:lvl6pPr marL="2489068" indent="0">
              <a:buNone/>
              <a:defRPr sz="1000"/>
            </a:lvl6pPr>
            <a:lvl7pPr marL="2986881" indent="0">
              <a:buNone/>
              <a:defRPr sz="1000"/>
            </a:lvl7pPr>
            <a:lvl8pPr marL="3484696" indent="0">
              <a:buNone/>
              <a:defRPr sz="1000"/>
            </a:lvl8pPr>
            <a:lvl9pPr marL="3982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64846"/>
            <a:ext cx="4860608" cy="269875"/>
          </a:xfrm>
          <a:prstGeom prst="rect">
            <a:avLst/>
          </a:prstGeom>
        </p:spPr>
        <p:txBody>
          <a:bodyPr vert="horz" lIns="99562" tIns="49782" rIns="99562" bIns="4978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377826"/>
            <a:ext cx="4860608" cy="1068630"/>
          </a:xfrm>
          <a:prstGeom prst="rect">
            <a:avLst/>
          </a:prstGeom>
        </p:spPr>
        <p:txBody>
          <a:bodyPr vert="horz" lIns="99562" tIns="49782" rIns="99562" bIns="497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1500805"/>
            <a:ext cx="1260158" cy="86211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1500805"/>
            <a:ext cx="1710214" cy="86211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1500805"/>
            <a:ext cx="1260158" cy="86211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27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61" indent="-373361" algn="l" defTabSz="99562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47" indent="-311134" algn="l" defTabSz="995627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534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348" indent="-248907" algn="l" defTabSz="99562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161" indent="-248907" algn="l" defTabSz="99562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75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88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602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415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14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27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41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54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68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81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96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509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15" y="21087"/>
            <a:ext cx="96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Fira Sans" panose="020B0503050000020004" pitchFamily="34" charset="0"/>
                <a:cs typeface="Arial" pitchFamily="34" charset="0"/>
              </a:rPr>
              <a:t>FOXA3</a:t>
            </a:r>
            <a:endParaRPr lang="en-GB" sz="1100" b="1" dirty="0">
              <a:latin typeface="Fira Sans" panose="020B0503050000020004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F577E-F40D-5EC4-4F01-95BAFB0C7E58}"/>
              </a:ext>
            </a:extLst>
          </p:cNvPr>
          <p:cNvGrpSpPr/>
          <p:nvPr/>
        </p:nvGrpSpPr>
        <p:grpSpPr>
          <a:xfrm>
            <a:off x="52252" y="227720"/>
            <a:ext cx="1286217" cy="1286217"/>
            <a:chOff x="362296" y="1051535"/>
            <a:chExt cx="2520000" cy="2520000"/>
          </a:xfrm>
        </p:grpSpPr>
        <p:pic>
          <p:nvPicPr>
            <p:cNvPr id="4" name="Picture 2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48" t="14466" r="21507" b="17151"/>
            <a:stretch/>
          </p:blipFill>
          <p:spPr bwMode="auto">
            <a:xfrm>
              <a:off x="362296" y="1051535"/>
              <a:ext cx="2520000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Down Arrow 7"/>
            <p:cNvSpPr/>
            <p:nvPr/>
          </p:nvSpPr>
          <p:spPr>
            <a:xfrm rot="2928714">
              <a:off x="2306707" y="1787416"/>
              <a:ext cx="59272" cy="122769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701" y="2613975"/>
              <a:ext cx="143770" cy="150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545488" y="21087"/>
            <a:ext cx="96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Fira Sans" panose="020B0503050000020004" pitchFamily="34" charset="0"/>
                <a:cs typeface="Arial" pitchFamily="34" charset="0"/>
              </a:rPr>
              <a:t>FOXK2</a:t>
            </a:r>
            <a:endParaRPr lang="en-GB" sz="1100" b="1" dirty="0">
              <a:latin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6357" y="21087"/>
            <a:ext cx="96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Fira Sans" panose="020B0503050000020004" pitchFamily="34" charset="0"/>
                <a:cs typeface="Arial" pitchFamily="34" charset="0"/>
              </a:rPr>
              <a:t>FOXO3</a:t>
            </a:r>
            <a:endParaRPr lang="en-GB" sz="1100" b="1" dirty="0">
              <a:latin typeface="Fira Sans" panose="020B0503050000020004" pitchFamily="34" charset="0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8D2568-9958-193F-C867-EFACD2EA8F07}"/>
              </a:ext>
            </a:extLst>
          </p:cNvPr>
          <p:cNvGrpSpPr/>
          <p:nvPr/>
        </p:nvGrpSpPr>
        <p:grpSpPr>
          <a:xfrm>
            <a:off x="2727636" y="227720"/>
            <a:ext cx="1286217" cy="1286217"/>
            <a:chOff x="362296" y="4608016"/>
            <a:chExt cx="2520000" cy="2520000"/>
          </a:xfrm>
        </p:grpSpPr>
        <p:pic>
          <p:nvPicPr>
            <p:cNvPr id="1028" name="Picture 4"/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66" t="14456" r="21641" b="16866"/>
            <a:stretch/>
          </p:blipFill>
          <p:spPr bwMode="auto">
            <a:xfrm>
              <a:off x="362296" y="4608016"/>
              <a:ext cx="2520000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Down Arrow 12"/>
            <p:cNvSpPr/>
            <p:nvPr/>
          </p:nvSpPr>
          <p:spPr>
            <a:xfrm rot="13404354" flipH="1">
              <a:off x="1428682" y="6758988"/>
              <a:ext cx="81202" cy="118708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7968" y="6095044"/>
              <a:ext cx="143770" cy="150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4262333" y="21087"/>
            <a:ext cx="96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Fira Sans" panose="020B0503050000020004" pitchFamily="34" charset="0"/>
                <a:cs typeface="Arial" pitchFamily="34" charset="0"/>
              </a:rPr>
              <a:t>FOXM1</a:t>
            </a:r>
            <a:endParaRPr lang="en-GB" sz="1100" b="1" dirty="0">
              <a:latin typeface="Fira Sans" panose="020B0503050000020004" pitchFamily="34" charset="0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EA874E-009B-6244-51F6-5788EE086446}"/>
              </a:ext>
            </a:extLst>
          </p:cNvPr>
          <p:cNvGrpSpPr/>
          <p:nvPr/>
        </p:nvGrpSpPr>
        <p:grpSpPr>
          <a:xfrm>
            <a:off x="4065329" y="227720"/>
            <a:ext cx="1286217" cy="1286217"/>
            <a:chOff x="3223476" y="4608016"/>
            <a:chExt cx="2520000" cy="2520000"/>
          </a:xfrm>
        </p:grpSpPr>
        <p:pic>
          <p:nvPicPr>
            <p:cNvPr id="1027" name="Picture 3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47" t="12133" r="21641" b="19267"/>
            <a:stretch/>
          </p:blipFill>
          <p:spPr bwMode="auto">
            <a:xfrm>
              <a:off x="3223476" y="4608016"/>
              <a:ext cx="2520000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Down Arrow 14"/>
            <p:cNvSpPr/>
            <p:nvPr/>
          </p:nvSpPr>
          <p:spPr>
            <a:xfrm rot="2928714">
              <a:off x="4895092" y="5006120"/>
              <a:ext cx="64019" cy="132602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46941" y="5944052"/>
              <a:ext cx="143770" cy="150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3F2D2E-D4FC-C0DF-2400-13F656FAB545}"/>
              </a:ext>
            </a:extLst>
          </p:cNvPr>
          <p:cNvGrpSpPr/>
          <p:nvPr/>
        </p:nvGrpSpPr>
        <p:grpSpPr>
          <a:xfrm>
            <a:off x="1389944" y="227720"/>
            <a:ext cx="1286217" cy="1286217"/>
            <a:chOff x="3223476" y="1051535"/>
            <a:chExt cx="2520000" cy="2520000"/>
          </a:xfrm>
        </p:grpSpPr>
        <p:pic>
          <p:nvPicPr>
            <p:cNvPr id="1026" name="Picture 2"/>
            <p:cNvPicPr>
              <a:picLocks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63" t="14533" r="21688" b="17067"/>
            <a:stretch/>
          </p:blipFill>
          <p:spPr bwMode="auto">
            <a:xfrm>
              <a:off x="3223476" y="1051535"/>
              <a:ext cx="2520000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81" y="2326386"/>
              <a:ext cx="143770" cy="150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Down Arrow 35"/>
            <p:cNvSpPr/>
            <p:nvPr/>
          </p:nvSpPr>
          <p:spPr>
            <a:xfrm rot="2928714">
              <a:off x="5409445" y="2108363"/>
              <a:ext cx="59272" cy="122769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787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17695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Fira Sans</vt:lpstr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</dc:creator>
  <cp:lastModifiedBy>Xi Chen</cp:lastModifiedBy>
  <cp:revision>734</cp:revision>
  <cp:lastPrinted>2012-09-25T15:07:22Z</cp:lastPrinted>
  <dcterms:created xsi:type="dcterms:W3CDTF">2012-07-01T14:50:55Z</dcterms:created>
  <dcterms:modified xsi:type="dcterms:W3CDTF">2022-09-29T11:59:08Z</dcterms:modified>
</cp:coreProperties>
</file>