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5400675" cy="2700338"/>
  <p:notesSz cx="6797675" cy="9874250"/>
  <p:defaultTextStyle>
    <a:defPPr>
      <a:defRPr lang="en-US"/>
    </a:defPPr>
    <a:lvl1pPr marL="0" algn="l" defTabSz="589112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1pPr>
    <a:lvl2pPr marL="294557" algn="l" defTabSz="589112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2pPr>
    <a:lvl3pPr marL="589112" algn="l" defTabSz="589112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3pPr>
    <a:lvl4pPr marL="883669" algn="l" defTabSz="589112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4pPr>
    <a:lvl5pPr marL="1178225" algn="l" defTabSz="589112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5pPr>
    <a:lvl6pPr marL="1472782" algn="l" defTabSz="589112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6pPr>
    <a:lvl7pPr marL="1767337" algn="l" defTabSz="589112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7pPr>
    <a:lvl8pPr marL="2061895" algn="l" defTabSz="589112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8pPr>
    <a:lvl9pPr marL="2356451" algn="l" defTabSz="589112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E46C0A"/>
    <a:srgbClr val="FFFF00"/>
    <a:srgbClr val="FF0000"/>
    <a:srgbClr val="000000"/>
    <a:srgbClr val="D99694"/>
    <a:srgbClr val="FDEADA"/>
    <a:srgbClr val="95B3D7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780" autoAdjust="0"/>
  </p:normalViewPr>
  <p:slideViewPr>
    <p:cSldViewPr snapToGrid="0">
      <p:cViewPr varScale="1">
        <p:scale>
          <a:sx n="400" d="100"/>
          <a:sy n="400" d="100"/>
        </p:scale>
        <p:origin x="1352" y="456"/>
      </p:cViewPr>
      <p:guideLst>
        <p:guide orient="horz" pos="85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E20E5-64DE-4121-94E0-A6DC8D4BA20A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3213" y="741363"/>
            <a:ext cx="7404101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3FA9A-C6F1-4B82-92C9-15B4947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9112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1pPr>
    <a:lvl2pPr marL="294557" algn="l" defTabSz="589112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2pPr>
    <a:lvl3pPr marL="589112" algn="l" defTabSz="589112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3pPr>
    <a:lvl4pPr marL="883669" algn="l" defTabSz="589112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4pPr>
    <a:lvl5pPr marL="1178225" algn="l" defTabSz="589112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5pPr>
    <a:lvl6pPr marL="1472782" algn="l" defTabSz="589112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6pPr>
    <a:lvl7pPr marL="1767337" algn="l" defTabSz="589112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7pPr>
    <a:lvl8pPr marL="2061895" algn="l" defTabSz="589112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8pPr>
    <a:lvl9pPr marL="2356451" algn="l" defTabSz="589112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38856"/>
            <a:ext cx="4590574" cy="578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1530193"/>
            <a:ext cx="3780472" cy="6900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5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6618" y="156269"/>
            <a:ext cx="911365" cy="33279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529" y="156269"/>
            <a:ext cx="2644081" cy="3327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1735218"/>
            <a:ext cx="4590574" cy="5363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144520"/>
            <a:ext cx="4590574" cy="5906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4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0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8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6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527" y="910114"/>
            <a:ext cx="1777722" cy="257407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0260" y="910114"/>
            <a:ext cx="1777722" cy="257407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3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08138"/>
            <a:ext cx="4860608" cy="4500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604451"/>
            <a:ext cx="2386236" cy="25190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14" indent="0">
              <a:buNone/>
              <a:defRPr sz="2200" b="1"/>
            </a:lvl2pPr>
            <a:lvl3pPr marL="995627" indent="0">
              <a:buNone/>
              <a:defRPr sz="2000" b="1"/>
            </a:lvl3pPr>
            <a:lvl4pPr marL="1493441" indent="0">
              <a:buNone/>
              <a:defRPr sz="1700" b="1"/>
            </a:lvl4pPr>
            <a:lvl5pPr marL="1991254" indent="0">
              <a:buNone/>
              <a:defRPr sz="1700" b="1"/>
            </a:lvl5pPr>
            <a:lvl6pPr marL="2489068" indent="0">
              <a:buNone/>
              <a:defRPr sz="1700" b="1"/>
            </a:lvl6pPr>
            <a:lvl7pPr marL="2986881" indent="0">
              <a:buNone/>
              <a:defRPr sz="1700" b="1"/>
            </a:lvl7pPr>
            <a:lvl8pPr marL="3484696" indent="0">
              <a:buNone/>
              <a:defRPr sz="1700" b="1"/>
            </a:lvl8pPr>
            <a:lvl9pPr marL="398250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856358"/>
            <a:ext cx="2386236" cy="15558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2" y="604451"/>
            <a:ext cx="2387173" cy="25190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14" indent="0">
              <a:buNone/>
              <a:defRPr sz="2200" b="1"/>
            </a:lvl2pPr>
            <a:lvl3pPr marL="995627" indent="0">
              <a:buNone/>
              <a:defRPr sz="2000" b="1"/>
            </a:lvl3pPr>
            <a:lvl4pPr marL="1493441" indent="0">
              <a:buNone/>
              <a:defRPr sz="1700" b="1"/>
            </a:lvl4pPr>
            <a:lvl5pPr marL="1991254" indent="0">
              <a:buNone/>
              <a:defRPr sz="1700" b="1"/>
            </a:lvl5pPr>
            <a:lvl6pPr marL="2489068" indent="0">
              <a:buNone/>
              <a:defRPr sz="1700" b="1"/>
            </a:lvl6pPr>
            <a:lvl7pPr marL="2986881" indent="0">
              <a:buNone/>
              <a:defRPr sz="1700" b="1"/>
            </a:lvl7pPr>
            <a:lvl8pPr marL="3484696" indent="0">
              <a:buNone/>
              <a:defRPr sz="1700" b="1"/>
            </a:lvl8pPr>
            <a:lvl9pPr marL="398250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2" y="856358"/>
            <a:ext cx="2387173" cy="15558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7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0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7" y="107514"/>
            <a:ext cx="1776785" cy="45755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5" y="107515"/>
            <a:ext cx="3019128" cy="230466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7" y="565072"/>
            <a:ext cx="1776785" cy="1847106"/>
          </a:xfrm>
        </p:spPr>
        <p:txBody>
          <a:bodyPr/>
          <a:lstStyle>
            <a:lvl1pPr marL="0" indent="0">
              <a:buNone/>
              <a:defRPr sz="1500"/>
            </a:lvl1pPr>
            <a:lvl2pPr marL="497814" indent="0">
              <a:buNone/>
              <a:defRPr sz="1300"/>
            </a:lvl2pPr>
            <a:lvl3pPr marL="995627" indent="0">
              <a:buNone/>
              <a:defRPr sz="1100"/>
            </a:lvl3pPr>
            <a:lvl4pPr marL="1493441" indent="0">
              <a:buNone/>
              <a:defRPr sz="1000"/>
            </a:lvl4pPr>
            <a:lvl5pPr marL="1991254" indent="0">
              <a:buNone/>
              <a:defRPr sz="1000"/>
            </a:lvl5pPr>
            <a:lvl6pPr marL="2489068" indent="0">
              <a:buNone/>
              <a:defRPr sz="1000"/>
            </a:lvl6pPr>
            <a:lvl7pPr marL="2986881" indent="0">
              <a:buNone/>
              <a:defRPr sz="1000"/>
            </a:lvl7pPr>
            <a:lvl8pPr marL="3484696" indent="0">
              <a:buNone/>
              <a:defRPr sz="1000"/>
            </a:lvl8pPr>
            <a:lvl9pPr marL="3982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2" y="1890238"/>
            <a:ext cx="3240405" cy="223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2" y="241280"/>
            <a:ext cx="3240405" cy="1620203"/>
          </a:xfrm>
        </p:spPr>
        <p:txBody>
          <a:bodyPr/>
          <a:lstStyle>
            <a:lvl1pPr marL="0" indent="0">
              <a:buNone/>
              <a:defRPr sz="3500"/>
            </a:lvl1pPr>
            <a:lvl2pPr marL="497814" indent="0">
              <a:buNone/>
              <a:defRPr sz="3000"/>
            </a:lvl2pPr>
            <a:lvl3pPr marL="995627" indent="0">
              <a:buNone/>
              <a:defRPr sz="2600"/>
            </a:lvl3pPr>
            <a:lvl4pPr marL="1493441" indent="0">
              <a:buNone/>
              <a:defRPr sz="2200"/>
            </a:lvl4pPr>
            <a:lvl5pPr marL="1991254" indent="0">
              <a:buNone/>
              <a:defRPr sz="2200"/>
            </a:lvl5pPr>
            <a:lvl6pPr marL="2489068" indent="0">
              <a:buNone/>
              <a:defRPr sz="2200"/>
            </a:lvl6pPr>
            <a:lvl7pPr marL="2986881" indent="0">
              <a:buNone/>
              <a:defRPr sz="2200"/>
            </a:lvl7pPr>
            <a:lvl8pPr marL="3484696" indent="0">
              <a:buNone/>
              <a:defRPr sz="2200"/>
            </a:lvl8pPr>
            <a:lvl9pPr marL="3982509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2" y="2113391"/>
            <a:ext cx="3240405" cy="316914"/>
          </a:xfrm>
        </p:spPr>
        <p:txBody>
          <a:bodyPr/>
          <a:lstStyle>
            <a:lvl1pPr marL="0" indent="0">
              <a:buNone/>
              <a:defRPr sz="1500"/>
            </a:lvl1pPr>
            <a:lvl2pPr marL="497814" indent="0">
              <a:buNone/>
              <a:defRPr sz="1300"/>
            </a:lvl2pPr>
            <a:lvl3pPr marL="995627" indent="0">
              <a:buNone/>
              <a:defRPr sz="1100"/>
            </a:lvl3pPr>
            <a:lvl4pPr marL="1493441" indent="0">
              <a:buNone/>
              <a:defRPr sz="1000"/>
            </a:lvl4pPr>
            <a:lvl5pPr marL="1991254" indent="0">
              <a:buNone/>
              <a:defRPr sz="1000"/>
            </a:lvl5pPr>
            <a:lvl6pPr marL="2489068" indent="0">
              <a:buNone/>
              <a:defRPr sz="1000"/>
            </a:lvl6pPr>
            <a:lvl7pPr marL="2986881" indent="0">
              <a:buNone/>
              <a:defRPr sz="1000"/>
            </a:lvl7pPr>
            <a:lvl8pPr marL="3484696" indent="0">
              <a:buNone/>
              <a:defRPr sz="1000"/>
            </a:lvl8pPr>
            <a:lvl9pPr marL="3982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08138"/>
            <a:ext cx="4860608" cy="450057"/>
          </a:xfrm>
          <a:prstGeom prst="rect">
            <a:avLst/>
          </a:prstGeom>
        </p:spPr>
        <p:txBody>
          <a:bodyPr vert="horz" lIns="99562" tIns="49782" rIns="99562" bIns="4978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630080"/>
            <a:ext cx="4860608" cy="1782098"/>
          </a:xfrm>
          <a:prstGeom prst="rect">
            <a:avLst/>
          </a:prstGeom>
        </p:spPr>
        <p:txBody>
          <a:bodyPr vert="horz" lIns="99562" tIns="49782" rIns="99562" bIns="497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2502815"/>
            <a:ext cx="1260158" cy="143768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2502815"/>
            <a:ext cx="1710214" cy="143768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2502815"/>
            <a:ext cx="1260158" cy="143768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27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61" indent="-373361" algn="l" defTabSz="99562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47" indent="-311134" algn="l" defTabSz="995627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534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348" indent="-248907" algn="l" defTabSz="99562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161" indent="-248907" algn="l" defTabSz="99562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75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88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602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415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14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27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41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54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68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81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96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509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65C669-A3EF-1CDF-B54B-C7330D596477}"/>
              </a:ext>
            </a:extLst>
          </p:cNvPr>
          <p:cNvGrpSpPr/>
          <p:nvPr/>
        </p:nvGrpSpPr>
        <p:grpSpPr>
          <a:xfrm>
            <a:off x="64484" y="2382"/>
            <a:ext cx="5269883" cy="2630679"/>
            <a:chOff x="276066" y="-596583"/>
            <a:chExt cx="5269883" cy="2630679"/>
          </a:xfrm>
        </p:grpSpPr>
        <p:sp>
          <p:nvSpPr>
            <p:cNvPr id="4" name="TextBox 3"/>
            <p:cNvSpPr txBox="1"/>
            <p:nvPr/>
          </p:nvSpPr>
          <p:spPr>
            <a:xfrm>
              <a:off x="1556226" y="-596583"/>
              <a:ext cx="845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Fira Sans" panose="020B0503050000020004" pitchFamily="34" charset="0"/>
                  <a:cs typeface="Arial" pitchFamily="34" charset="0"/>
                </a:rPr>
                <a:t>Primary sites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96506" y="-596583"/>
              <a:ext cx="990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Fira Sans" panose="020B0503050000020004" pitchFamily="34" charset="0"/>
                  <a:cs typeface="Arial" pitchFamily="34" charset="0"/>
                </a:rPr>
                <a:t>Secondary site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6066" y="-268664"/>
              <a:ext cx="845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Fira Sans" panose="020B0503050000020004" pitchFamily="34" charset="0"/>
                  <a:cs typeface="Arial" pitchFamily="34" charset="0"/>
                </a:rPr>
                <a:t>Foxa2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6066" y="236331"/>
              <a:ext cx="845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Fira Sans" panose="020B0503050000020004" pitchFamily="34" charset="0"/>
                  <a:cs typeface="Arial" pitchFamily="34" charset="0"/>
                </a:rPr>
                <a:t>Foxj1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6066" y="719197"/>
              <a:ext cx="845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Fira Sans" panose="020B0503050000020004" pitchFamily="34" charset="0"/>
                  <a:cs typeface="Arial" pitchFamily="34" charset="0"/>
                </a:rPr>
                <a:t>Foxj3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066" y="1667725"/>
              <a:ext cx="845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Fira Sans" panose="020B0503050000020004" pitchFamily="34" charset="0"/>
                  <a:cs typeface="Arial" pitchFamily="34" charset="0"/>
                </a:rPr>
                <a:t>Foxl1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066" y="1187209"/>
              <a:ext cx="845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Fira Sans" panose="020B0503050000020004" pitchFamily="34" charset="0"/>
                  <a:cs typeface="Arial" pitchFamily="34" charset="0"/>
                </a:rPr>
                <a:t>Foxk1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145" y="-419591"/>
              <a:ext cx="2257738" cy="51729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146" y="64506"/>
              <a:ext cx="2141709" cy="51729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145" y="548603"/>
              <a:ext cx="2257738" cy="51729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145" y="1032700"/>
              <a:ext cx="2257738" cy="51729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145" y="1516798"/>
              <a:ext cx="2257738" cy="5172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171" y="-419591"/>
              <a:ext cx="1982648" cy="5063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171" y="64506"/>
              <a:ext cx="1982648" cy="5063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171" y="548603"/>
              <a:ext cx="2209778" cy="5063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171" y="1032700"/>
              <a:ext cx="1982648" cy="5063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172" y="1516799"/>
              <a:ext cx="2096213" cy="506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21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17691</TotalTime>
  <Words>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Fira Sans</vt:lpstr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</dc:creator>
  <cp:lastModifiedBy>Xi Chen</cp:lastModifiedBy>
  <cp:revision>734</cp:revision>
  <cp:lastPrinted>2012-09-25T15:07:22Z</cp:lastPrinted>
  <dcterms:created xsi:type="dcterms:W3CDTF">2012-07-01T14:50:55Z</dcterms:created>
  <dcterms:modified xsi:type="dcterms:W3CDTF">2022-09-29T12:23:51Z</dcterms:modified>
</cp:coreProperties>
</file>